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9A776-B4B7-4696-8DB1-3891670C1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855AB-A9F3-4FCD-86DA-07BE60491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94B52-FEFB-4283-8BD1-99FD07F3B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E84ED-678C-45D6-B623-2B7A35E02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F3342A-3DDD-4521-915B-1CBD8AB51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0A90D3-B711-4A06-921B-C2B10939C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5F763F-878D-45DC-9811-331B94A4D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25267-6585-42F3-ACD4-F0178F8C1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B9B2B-B4C0-472E-AD5C-16F3C0062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547E2-6B7A-4035-8591-697D68947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A2FF9-9425-4475-9331-F051E2AAC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200351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网络安全应急演练提高应对网络危害的能力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应急演练目标与原则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应急演练策划与实施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关键技术与工具应用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团队协作与沟通机制建立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总结经验教训并持续改进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随着互联网的普及和技术的进步，网络攻击事件不断增多，给企业和个人带来了严重的安全威胁。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网络攻击事件频发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恶意软件泛滥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833" r="19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数据泄露风险加剧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恶意软件数量庞大且不断更新，通过各种手段传播，窃取用户信息、破坏系统正常运行。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企业和个人数据泄露事件屡见不鲜，涉及个人隐私、商业机密等重要信息，造成巨大损失。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当前网络安全形势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通过伪造信任网站或邮件，诱导用户输入敏感信息，如用户名、密码等。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通过加密用户文件并索要赎金来解密，给用户带来严重损失。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勒索软件攻击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利用大量请求拥塞目标服务器，使其无法提供正常服务。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分布式拒绝服务（DDoS）攻击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利用尚未公开的漏洞进行攻击，具有极高的隐蔽性和危害性。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零日漏洞攻击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常见网络攻击手段与特点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096" r="2309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959" r="1495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企业面临的主要风险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企业存储大量敏感数据，如客户资料、交易记录等，一旦泄露将造成巨大损失。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企业运营依赖于各种信息系统，网络攻击可能导致系统瘫痪，严重影响业务运行。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网络攻击事件可能引发公众关注，损害企业形象和信誉。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企业在网络安全方面需遵守相关法律法规，否则可能面临法律制裁。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系统瘫痪风险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信誉受损风险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法律合规风险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应急演练目标与原则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通过模拟网络攻击场景，检验和评估网络安全防护措施的有效性，提升应对网络攻击的能力。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提高应对网络攻击的能力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通过演练发现应急预案中存在的问题和不足，及时进行修订和完善，提高预案的针对性和可操作性。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完善应急预案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演练过程中需要多个部门协同作战，加强部门间的沟通和协作能力，形成合力应对网络威胁。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加强跨部门协作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明确演练目标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演练场景和攻击手段应贴近实际，以检验真实环境下的网络安全防护能力。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实战化原则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演练过程中涉及的敏感信息和数据应严格保密，防止泄露对演练造成干扰或损失。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保密性原则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演练应涵盖网络安全的各个方面，包括基础设施、应用系统、数据等，确保演练的全面性和有效性。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214" b="52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确保演练有效性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充分准备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提前制定详细的演练计划和方案，明确参与人员、时间、资源等要素，确保演练的顺利进行。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严密组织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建立专门的演练组织机构，负责演练的组织、协调和实施工作，确保演练的高效有序进行。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在演练结束后，对演练过程和结果进行全面深入的评估和总结，发现问题和不足，提出改进措施和建议。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应急演练策划与实施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33" r="13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设计演练方案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根据目标和潜在威胁，制定详细的演练计划，包括参与人员、时间、地点、所需资源等。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确定演练目标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明确演练的目的和预期结果，例如测试网络安全防御措施的有效性、评估应急响应计划的可行性等。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分析潜在威胁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研究可能的网络攻击场景和威胁，以便设计针对性的演练方案。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策划阶段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组建应急响应团队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挑选具备网络安全和应急响应技能的人员，组建专业的应急响应团队。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准备技术工具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准备必要的网络安全监测、分析、防御和恢复工具，确保演练的顺利进行。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配置演练环境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搭建模拟的网络环境，配置所需的网络设备和系统，以模拟真实的网络攻击场景。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资源准备阶段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https://d.book118.com/836120035115010044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2024-09-12T20:54:24.138</cp:lastPrinted>
  <dcterms:created xsi:type="dcterms:W3CDTF">2024-09-12T12:54:24Z</dcterms:created>
  <dcterms:modified xsi:type="dcterms:W3CDTF">2024-09-12T12:54:26Z</dcterms:modified>
</cp:coreProperties>
</file>