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008746-F29E-46F9-812F-292B3F833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633BD2-9FE5-49ED-AD56-4BD542A73D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94BF9D-E5FE-4EB9-B15D-AEC09201D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F63695-8DF1-4992-B5A1-217C1174A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DDD142-0C7C-41EF-BE44-C92ABCE7E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A43655-91B6-48C7-AA0A-35831A498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8ABD00-677F-46BB-89FF-0F2A49056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08458A-24B2-4ABA-B1FD-82522E46E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7150CB-473E-4629-9BB4-4F0048DC8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B81851-65DD-4638-A03A-0903F8F66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54FCFE-9D4E-4596-B800-1E3269A0C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612004310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虚拟现实行业变革与创新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虚拟现实行业现状及发展趋势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虚拟现实技术原理及设备概述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虚拟现实内容制作与传播途径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虚拟现实行业变革力量剖析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虚拟现实行业创新实践探索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虚拟现实行业挑战与机遇并存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虚拟现实行业现状及发展趋势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行业规模与增长速度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随着技术的不断成熟和应用的不断拓展，虚拟现实行业规模持续扩大。根据市场研究机构的预测，未来几年内，虚拟现实市场规模有望达到数百亿美元。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增长速度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近年来，虚拟现实行业保持了快速增长的态势。随着硬件设备的不断升级和价格的逐渐降低，以及内容的日益丰富，虚拟现实用户数量不断增加，市场规模持续扩大。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主要应用领域及案例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游戏娱乐：虚拟现实技术为游戏娱乐领域带来了全新的体验方式。玩家可以沉浸在虚拟的游戏世界中，获得更加真实和身临其境的感受。例如，一些大型游戏公司推出的虚拟现实游戏受到了广泛欢迎。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：虚拟现实技术为教育培训领域提供了更加生动和直观的教学方式。通过虚拟现实技术，学生可以模拟实践各种操作和技能，提高学习效果和兴趣。例如，一些医学、军事等领域已经开始采用虚拟现实技术进行模拟训练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设计：虚拟现实技术为工业设计领域带来了更加高效和精准的设计工具。设计师可以利用虚拟现实技术进行产品原型设计和测试，缩短开发周期和降低成本。例如，汽车、航空航天等领域已经开始采用虚拟现实技术进行产品设计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健康：虚拟现实技术为医疗健康领域提供了更加先进和便捷的治疗手段。通过虚拟现实技术，医生可以对患者进行远程诊断和治疗，提高医疗效率和质量。例如，一些精神疾病和心理治疗已经开始采用虚拟现实技术进行辅助治疗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硬件设备的升级与多样化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随着技术的不断进步，虚拟现实的硬件设备不断升级，包括头戴式显示器、手柄、定位系统等，同时设备的种类也越来越多样化，满足不同用户的需求。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5G等新技术的应用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5G等新技术的不断发展为虚拟现实行业带来了新的机遇和挑战。5G的高带宽和低延迟特性将使得虚拟现实的体验更加流畅和真实，同时也有助于推动虚拟现实的进一步普及和应用。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跨界融合与拓展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虚拟现实行业也在不断与其他行业进行跨界融合和拓展，包括与文化创意、旅游、房地产等行业的结合，创造出更加丰富和多样的应用场景和商业模式。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交互技术的创新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虚拟现实的交互技术也在不断创新和发展，包括手势识别、语音识别、眼动控制等，使得用户与虚拟世界的互动更加自然和便捷。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技术发展动态及前沿趋势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虚拟现实技术原理及设备概述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视觉感知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通过头戴式显示器（HMD）呈现立体图像，模拟人眼视觉，创造沉浸式的三维环境。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听觉感知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利用三维音效技术，实现声音的空间定位，增强虚拟环境的真实感。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交互感知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通过手柄、手套等输入设备，捕捉用户的动作和手势，实现与虚拟对象的自然交互。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虚拟现实技术原理简介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用于捕捉用户手部动作，实现与虚拟世界的交互，常见类型包括手柄、手套等。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追踪系统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通过红外摄像头或激光定位技术，追踪用户在虚拟空间中的位置和方向，提升沉浸感。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头戴式显示器（HMD）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提供沉浸式视觉体验，分为移动端和PC端两种类型，移动端轻便便携，PC端性能更强。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主要设备类型及特点分析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根据需求选择设备类型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明确使用场景和需求，选择适合的HMD类型和控制器。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关注设备性能参数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注意设备的分辨率、刷新率、延迟等性能参数，确保良好的使用体验。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考虑兼容性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确保选购的设备与电脑或手机等设备的兼容性，避免不必要的麻烦。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了解售后服务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关注品牌的售后服务政策，选择有良好售后服务的品牌和产品。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设备选购建议与注意事项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虚拟现实内容制作与传播途径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2588" r="2258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利用专业3D建模软件创建虚拟场景和角色，通过高质量的渲染技术使其具有逼真效果。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3D建模与渲染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根据用户需求，设计自然、直观的交互方式，如手势识别、语音控制等。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交互设计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使用虚拟现实引擎和相关开发工具，将3D模型、交互设计等元素整合到虚拟环境中。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编程与实现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对虚拟环境进行全面测试，确保其在不同设备和平台上的兼容性和性能表现，并根据反馈进行优化。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测试与优化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内容制作流程与方法探讨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847" r="1784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通过社交媒体、视频分享网站、应用商店等渠道进行推广，吸引潜在用户关注和下载。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线上传播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线下体验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合作推广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口碑营销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在公共场所如商场、博物馆等设立虚拟现实体验区，让更多人亲身感受虚拟现实的魅力。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与相关行业如电影、游戏、教育等进行合作，共同推广虚拟现实应用，扩大受众群体。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通过用户推荐和分享，形成口碑传播效应，提高品牌知名度和用户黏性。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传播途径选择与策略制定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https://d.book118.com/836120043102010042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2024-09-09T18:38:30.942</cp:lastPrinted>
  <dcterms:created xsi:type="dcterms:W3CDTF">2024-09-09T10:38:30Z</dcterms:created>
  <dcterms:modified xsi:type="dcterms:W3CDTF">2024-09-09T10:38:33Z</dcterms:modified>
</cp:coreProperties>
</file>