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0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9A8CF-F185-47C5-9969-7F9FC541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7F8A4-7B57-48A4-80C5-5956F274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4F02B-578E-4DD6-BFC6-22D155F9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E7942-F66C-4C35-9197-E4A9EAAE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420C2-78AD-4248-A008-47F27376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942C8-CA88-4332-AAA3-5564700A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BBAE0-1461-4DC6-886B-8177A547D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EB667-3848-4E59-AA29-BFD69243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A6A19-4CD6-43BE-919B-495E725C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128FC-69C6-46A5-9C15-47A72C8E1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F5B3B-2485-470A-9D94-5C500A87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5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6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7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8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3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4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9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5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6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1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2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7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8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1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2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3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4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5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7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8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0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1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3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52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25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30000">
                      <a:schemeClr val="accent2"/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9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pic>
        <p:nvPicPr>
          <p:cNvPr id="27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3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4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5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6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7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1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3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4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5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6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7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8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9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1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2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3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4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5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6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7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8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9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1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2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8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9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1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2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3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4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5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6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7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8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9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3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07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8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9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1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2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3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4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5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6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7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8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9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1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2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3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4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5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6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7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8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9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1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2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3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4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5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6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7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8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9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1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2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3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4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5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6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pic>
        <p:nvPicPr>
          <p:cNvPr id="2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9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4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5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7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8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9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1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2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3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4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5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6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7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8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9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1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2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3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4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5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6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7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8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9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1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2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3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4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5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6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7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8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9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1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2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3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5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6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7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8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9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0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1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3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4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5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6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7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8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9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0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1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3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4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5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6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7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8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9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0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1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3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4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5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6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7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8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9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0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1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3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4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0.xml" /><Relationship Id="rId11" Type="http://schemas.openxmlformats.org/officeDocument/2006/relationships/tags" Target="../tags/tag741.xml" /><Relationship Id="rId12" Type="http://schemas.openxmlformats.org/officeDocument/2006/relationships/tags" Target="../tags/tag742.xml" /><Relationship Id="rId13" Type="http://schemas.openxmlformats.org/officeDocument/2006/relationships/tags" Target="../tags/tag743.xml" /><Relationship Id="rId2" Type="http://schemas.openxmlformats.org/officeDocument/2006/relationships/tags" Target="../tags/tag732.xml" /><Relationship Id="rId3" Type="http://schemas.openxmlformats.org/officeDocument/2006/relationships/tags" Target="../tags/tag733.xml" /><Relationship Id="rId4" Type="http://schemas.openxmlformats.org/officeDocument/2006/relationships/tags" Target="../tags/tag734.xml" /><Relationship Id="rId5" Type="http://schemas.openxmlformats.org/officeDocument/2006/relationships/tags" Target="../tags/tag735.xml" /><Relationship Id="rId6" Type="http://schemas.openxmlformats.org/officeDocument/2006/relationships/tags" Target="../tags/tag736.xml" /><Relationship Id="rId7" Type="http://schemas.openxmlformats.org/officeDocument/2006/relationships/tags" Target="../tags/tag737.xml" /><Relationship Id="rId8" Type="http://schemas.openxmlformats.org/officeDocument/2006/relationships/tags" Target="../tags/tag738.xml" /><Relationship Id="rId9" Type="http://schemas.openxmlformats.org/officeDocument/2006/relationships/tags" Target="../tags/tag7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4.xml" /><Relationship Id="rId3" Type="http://schemas.openxmlformats.org/officeDocument/2006/relationships/tags" Target="../tags/tag745.xml" /><Relationship Id="rId4" Type="http://schemas.openxmlformats.org/officeDocument/2006/relationships/tags" Target="../tags/tag746.xml" /><Relationship Id="rId5" Type="http://schemas.openxmlformats.org/officeDocument/2006/relationships/tags" Target="../tags/tag7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14" Type="http://schemas.openxmlformats.org/officeDocument/2006/relationships/tags" Target="../tags/tag763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2.xml" /><Relationship Id="rId11" Type="http://schemas.openxmlformats.org/officeDocument/2006/relationships/tags" Target="../tags/tag773.xml" /><Relationship Id="rId12" Type="http://schemas.openxmlformats.org/officeDocument/2006/relationships/tags" Target="../tags/tag774.xml" /><Relationship Id="rId13" Type="http://schemas.openxmlformats.org/officeDocument/2006/relationships/tags" Target="../tags/tag775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Relationship Id="rId8" Type="http://schemas.openxmlformats.org/officeDocument/2006/relationships/tags" Target="../tags/tag770.xml" /><Relationship Id="rId9" Type="http://schemas.openxmlformats.org/officeDocument/2006/relationships/tags" Target="../tags/tag7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6.xml" /><Relationship Id="rId3" Type="http://schemas.openxmlformats.org/officeDocument/2006/relationships/tags" Target="../tags/tag777.xml" /><Relationship Id="rId4" Type="http://schemas.openxmlformats.org/officeDocument/2006/relationships/tags" Target="../tags/tag778.xml" /><Relationship Id="rId5" Type="http://schemas.openxmlformats.org/officeDocument/2006/relationships/tags" Target="../tags/tag779.xml" /><Relationship Id="rId6" Type="http://schemas.openxmlformats.org/officeDocument/2006/relationships/tags" Target="../tags/tag780.xml" /><Relationship Id="rId7" Type="http://schemas.openxmlformats.org/officeDocument/2006/relationships/tags" Target="../tags/tag781.xml" /><Relationship Id="rId8" Type="http://schemas.openxmlformats.org/officeDocument/2006/relationships/tags" Target="../tags/tag782.xml" /><Relationship Id="rId9" Type="http://schemas.openxmlformats.org/officeDocument/2006/relationships/tags" Target="../tags/tag7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Relationship Id="rId5" Type="http://schemas.openxmlformats.org/officeDocument/2006/relationships/tags" Target="../tags/tag7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8.xml" /><Relationship Id="rId3" Type="http://schemas.openxmlformats.org/officeDocument/2006/relationships/tags" Target="../tags/tag789.xml" /><Relationship Id="rId4" Type="http://schemas.openxmlformats.org/officeDocument/2006/relationships/tags" Target="../tags/tag7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9.xml" /><Relationship Id="rId11" Type="http://schemas.openxmlformats.org/officeDocument/2006/relationships/tags" Target="../tags/tag800.xml" /><Relationship Id="rId12" Type="http://schemas.openxmlformats.org/officeDocument/2006/relationships/tags" Target="../tags/tag801.xml" /><Relationship Id="rId13" Type="http://schemas.openxmlformats.org/officeDocument/2006/relationships/tags" Target="../tags/tag802.xml" /><Relationship Id="rId14" Type="http://schemas.openxmlformats.org/officeDocument/2006/relationships/tags" Target="../tags/tag803.xml" /><Relationship Id="rId15" Type="http://schemas.openxmlformats.org/officeDocument/2006/relationships/tags" Target="../tags/tag804.xml" /><Relationship Id="rId16" Type="http://schemas.openxmlformats.org/officeDocument/2006/relationships/tags" Target="../tags/tag805.xml" /><Relationship Id="rId17" Type="http://schemas.openxmlformats.org/officeDocument/2006/relationships/tags" Target="../tags/tag806.xml" /><Relationship Id="rId18" Type="http://schemas.openxmlformats.org/officeDocument/2006/relationships/tags" Target="../tags/tag807.xml" /><Relationship Id="rId2" Type="http://schemas.openxmlformats.org/officeDocument/2006/relationships/tags" Target="../tags/tag791.xml" /><Relationship Id="rId3" Type="http://schemas.openxmlformats.org/officeDocument/2006/relationships/tags" Target="../tags/tag792.xml" /><Relationship Id="rId4" Type="http://schemas.openxmlformats.org/officeDocument/2006/relationships/tags" Target="../tags/tag793.xml" /><Relationship Id="rId5" Type="http://schemas.openxmlformats.org/officeDocument/2006/relationships/tags" Target="../tags/tag794.xml" /><Relationship Id="rId6" Type="http://schemas.openxmlformats.org/officeDocument/2006/relationships/tags" Target="../tags/tag795.xml" /><Relationship Id="rId7" Type="http://schemas.openxmlformats.org/officeDocument/2006/relationships/tags" Target="../tags/tag796.xml" /><Relationship Id="rId8" Type="http://schemas.openxmlformats.org/officeDocument/2006/relationships/tags" Target="../tags/tag797.xml" /><Relationship Id="rId9" Type="http://schemas.openxmlformats.org/officeDocument/2006/relationships/tags" Target="../tags/tag7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21032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职场瑞士军刀实用专业技术培训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6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培训目标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87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培训内容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22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培训方式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2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6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培训效果评估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3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培训价值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2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3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提升职业技能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掌握实用专业技术，提高工作效率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提升个人竞争力，增加职业机会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培养团队协作能力，加强沟通能力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增强解决问题的能力，提高创新能力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增强竞争力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掌握实用专业技术，提高工作效率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提升个人技能水平，增强个人竞争力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了解行业发展趋势，把握职业发展机遇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培养团队协作能力，提升团队整体竞争力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实现个人职业发展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提升职业技能，增强竞争力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明确职业规划，实现个人目标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拓展人际关系，建立人脉资源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提高工作效率，获得晋升机会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专业技能培训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了解瑞士军刀的品牌和历史背景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掌握瑞士军刀的常见故障排除和维修技能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掌握瑞士军刀的基本操作和保养方法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学习不同场合下瑞士军刀的选择和使用技巧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行业知识学习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了解行业发展趋势和最新动态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学习行业标准和规范，掌握行业技能和知识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了解行业内的成功案例和经验，学习借鉴成功经验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掌握行业内的常用工具和软件，提高工作效率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沟通协作能力提升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培训内容：沟通技巧培训、团队协作培训、跨部门沟通培训等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培训目标：提高学员的沟通技巧和协作能力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培训方式：案例分析、角色扮演、小组讨论等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培训效果：增强学员的沟通能力和团队协作意识，提高工作效率和团队凝聚力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职业素养培养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沟通能力：有效的沟通技巧，提高团队协作效率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解决问题的能力：分析问题、提出解决方案的能力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自我管理能力：时间管理、情绪管理、自我激励等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领导力：培养团队管理、决策和协调能力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在线学习平台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学习效果：通过在线测试和考核，确保学员掌握所学知识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培训方式：提供在线学习平台，方便学员随时随地学习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课程设置：根据实际需求设置课程，涵盖各类实用专业技术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互动交流：提供在线交流平台，促进学员之间的互动和学习经验分享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https://d.book118.com/836121032004010050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1_1"/>
  <p:tag name="KSO_WM_UNIT_INDEX" val="1_1_1"/>
  <p:tag name="KSO_WM_UNIT_LAYERLEVEL" val="1_1_1"/>
  <p:tag name="KSO_WM_UNIT_SHADOW_SCHEMECOLOR_INDEX" val="16"/>
  <p:tag name="KSO_WM_UNIT_TYPE" val="l_h_i"/>
  <p:tag name="KSO_WM_UNIT_USESOURCEFORMAT_APPLY" val="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1_3"/>
  <p:tag name="KSO_WM_UNIT_INDEX" val="1_1_3"/>
  <p:tag name="KSO_WM_UNIT_LAYERLEVEL" val="1_1_1"/>
  <p:tag name="KSO_WM_UNIT_SHADOW_SCHEMECOLOR_INDEX" val="16"/>
  <p:tag name="KSO_WM_UNIT_TYPE" val="l_h_i"/>
  <p:tag name="KSO_WM_UNIT_USESOURCEFORMAT_APPLY" val="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2_1"/>
  <p:tag name="KSO_WM_UNIT_INDEX" val="1_2_1"/>
  <p:tag name="KSO_WM_UNIT_LAYERLEVEL" val="1_1_1"/>
  <p:tag name="KSO_WM_UNIT_SHADOW_SCHEMECOLOR_INDEX" val="16"/>
  <p:tag name="KSO_WM_UNIT_TYPE" val="l_h_i"/>
  <p:tag name="KSO_WM_UNIT_USESOURCEFORMAT_APPLY" val="0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2_3"/>
  <p:tag name="KSO_WM_UNIT_INDEX" val="1_2_3"/>
  <p:tag name="KSO_WM_UNIT_LAYERLEVEL" val="1_1_1"/>
  <p:tag name="KSO_WM_UNIT_SHADOW_SCHEMECOLOR_INDEX" val="16"/>
  <p:tag name="KSO_WM_UNIT_TYPE" val="l_h_i"/>
  <p:tag name="KSO_WM_UNIT_USESOURCEFORMAT_APPLY" val="0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3_1"/>
  <p:tag name="KSO_WM_UNIT_INDEX" val="1_3_1"/>
  <p:tag name="KSO_WM_UNIT_LAYERLEVEL" val="1_1_1"/>
  <p:tag name="KSO_WM_UNIT_SHADOW_SCHEMECOLOR_INDEX" val="16"/>
  <p:tag name="KSO_WM_UNIT_TYPE" val="l_h_i"/>
  <p:tag name="KSO_WM_UNIT_USESOURCEFORMAT_APPLY" val="0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3_3"/>
  <p:tag name="KSO_WM_UNIT_INDEX" val="1_3_3"/>
  <p:tag name="KSO_WM_UNIT_LAYERLEVEL" val="1_1_1"/>
  <p:tag name="KSO_WM_UNIT_SHADOW_SCHEMECOLOR_INDEX" val="16"/>
  <p:tag name="KSO_WM_UNIT_TYPE" val="l_h_i"/>
  <p:tag name="KSO_WM_UNIT_USESOURCEFORMAT_APPLY" val="0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4_1"/>
  <p:tag name="KSO_WM_UNIT_INDEX" val="1_4_1"/>
  <p:tag name="KSO_WM_UNIT_LAYERLEVEL" val="1_1_1"/>
  <p:tag name="KSO_WM_UNIT_SHADOW_SCHEMECOLOR_INDEX" val="16"/>
  <p:tag name="KSO_WM_UNIT_TYPE" val="l_h_i"/>
  <p:tag name="KSO_WM_UNIT_USESOURCEFORMAT_APPLY" val="0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4_3"/>
  <p:tag name="KSO_WM_UNIT_INDEX" val="1_4_3"/>
  <p:tag name="KSO_WM_UNIT_LAYERLEVEL" val="1_1_1"/>
  <p:tag name="KSO_WM_UNIT_SHADOW_SCHEMECOLOR_INDEX" val="16"/>
  <p:tag name="KSO_WM_UNIT_TYPE" val="l_h_i"/>
  <p:tag name="KSO_WM_UNIT_USESOURCEFORMAT_APPLY" val="0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5_1"/>
  <p:tag name="KSO_WM_UNIT_INDEX" val="1_5_1"/>
  <p:tag name="KSO_WM_UNIT_LAYERLEVEL" val="1_1_1"/>
  <p:tag name="KSO_WM_UNIT_SHADOW_SCHEMECOLOR_INDEX" val="16"/>
  <p:tag name="KSO_WM_UNIT_TYPE" val="l_h_i"/>
  <p:tag name="KSO_WM_UNIT_USESOURCEFORMAT_APPLY" val="0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5_3"/>
  <p:tag name="KSO_WM_UNIT_INDEX" val="1_5_3"/>
  <p:tag name="KSO_WM_UNIT_LAYERLEVEL" val="1_1_1"/>
  <p:tag name="KSO_WM_UNIT_SHADOW_SCHEMECOLOR_INDEX" val="16"/>
  <p:tag name="KSO_WM_UNIT_TYPE" val="l_h_i"/>
  <p:tag name="KSO_WM_UNIT_USESOURCEFORMAT_APPLY" val="0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31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5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3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07.xml><?xml version="1.0" encoding="utf-8"?>
<p:tagLst xmlns:p="http://schemas.openxmlformats.org/presentationml/2006/main">
  <p:tag name="KSO_WM_TEMPLATE_CATEGORY" val="custom"/>
  <p:tag name="KSO_WM_TEMPLATE_INDEX" val="20230896"/>
</p:tagLst>
</file>

<file path=ppt/tags/tag8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职场瑞士军刀实用专业技术培训</vt:lpstr>
      <vt:lpstr>目录</vt:lpstr>
      <vt:lpstr>培训目标</vt:lpstr>
      <vt:lpstr>提升职业技能</vt:lpstr>
      <vt:lpstr>增强竞争力</vt:lpstr>
      <vt:lpstr>实现个人职业发展</vt:lpstr>
      <vt:lpstr>培训内容</vt:lpstr>
      <vt:lpstr>专业技能培训</vt:lpstr>
      <vt:lpstr>行业知识学习</vt:lpstr>
      <vt:lpstr>沟通协作能力提升</vt:lpstr>
      <vt:lpstr>职业素养培养</vt:lpstr>
      <vt:lpstr>培训方式</vt:lpstr>
      <vt:lpstr>在线学习平台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2024-09-15T01:53:55.027</cp:lastPrinted>
  <dcterms:created xsi:type="dcterms:W3CDTF">2024-09-14T17:53:55Z</dcterms:created>
  <dcterms:modified xsi:type="dcterms:W3CDTF">2024-09-14T17:53:58Z</dcterms:modified>
</cp:coreProperties>
</file>