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4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17F04-5697-4483-A44E-BE640BA03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8C145-4B18-4264-A021-AF9998496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58413-6A65-4C88-953D-A87F83187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463B4-27EC-4A87-85C1-CA4F9F1F6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F0DB1-7EE4-4D3E-BBB6-EE790F150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D4833-68EE-46FB-BDD2-5EDD444CE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91E7E-BC8D-4394-90FC-A24365BDB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03FDE-4A3C-46FC-9839-1C9F3657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61563-80A2-4CCC-B155-8C986DB9A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FA539-FA4C-4927-B8E7-53AEBDB8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03CB6-F6E8-4D03-9723-19CF91C14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762" r:id="rId2"/>
    <p:sldLayoutId id="2147493763" r:id="rId3"/>
    <p:sldLayoutId id="2147493764" r:id="rId4"/>
    <p:sldLayoutId id="2147493765" r:id="rId5"/>
    <p:sldLayoutId id="2147493766" r:id="rId6"/>
    <p:sldLayoutId id="2147493767" r:id="rId7"/>
    <p:sldLayoutId id="2147493768" r:id="rId8"/>
    <p:sldLayoutId id="2147493769" r:id="rId9"/>
    <p:sldLayoutId id="2147493770" r:id="rId10"/>
    <p:sldLayoutId id="21474937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2210320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真实商业计划书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市场分析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商业模式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营销策略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运营管理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90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市场需求：针对当前市场存在的问题和需求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技术背景：项目所涉及的技术领域和现状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政策支持：政府对相关行业的支持和政策导向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竞争对手：行业内的主要竞争对手和竞争态势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911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扩大市场份额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提高企业竞争力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提高客户满意度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增加企业利润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https://d.book118.com/836122103202010050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真实商业计划书</vt:lpstr>
      <vt:lpstr>目录</vt:lpstr>
      <vt:lpstr>单击此处添加章节标题</vt:lpstr>
      <vt:lpstr>项目概述</vt:lpstr>
      <vt:lpstr>项目背景</vt:lpstr>
      <vt:lpstr>项目目标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2024-09-16T03:59:22.593</cp:lastPrinted>
  <dcterms:created xsi:type="dcterms:W3CDTF">2024-09-15T19:59:22Z</dcterms:created>
  <dcterms:modified xsi:type="dcterms:W3CDTF">2024-09-15T19:59:24Z</dcterms:modified>
</cp:coreProperties>
</file>