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70B4BE-5EB0-429D-B3CC-E0A845EE9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5EBF6-EEDE-4293-BC4A-93C3E73C8D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DFD0EB-D407-4BD1-8AB8-DE6933E4E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D05B48-7E6B-47B3-B0B0-279CBF6FF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D903DC-6D57-4761-B98F-BCDE0C524E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0E9600-9414-4A5C-B8A2-DE27595DE4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568320-D0CD-4D27-BC71-B97FF83537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8299BA-896C-4CF0-8DBF-A33FBD5635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83ADA7-45CA-4DCE-A4AD-5A0E54E1C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2BFAE4-D07C-40F2-87B5-D5D31BD1B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412C27-4C27-4F7D-AB0C-ACD0257D81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612321423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清洁能源行业的人员招聘与职业导向培训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人员招聘策略与渠道选择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职业导向培训内容与课程设计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培训效果评估及持续改进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员工职业发展规划与激励机制设计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总结：构建完善人员招聘与职业导向培训体系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清洁能源行业现状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随着全球气候变化和环境问题日益严重，清洁能源行业得到了快速发展。目前，太阳能、风能、水能等可再生能源已成为全球能源消费的重要组成部分。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清洁能源行业前景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未来几十年，随着技术的不断进步和成本的不断降低，清洁能源将在全球能源消费中占据更大比重。同时，各国政府也将继续加大对清洁能源行业的扶持力度，推动行业的可持续发展。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清洁能源行业现状及前景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各国政府纷纷出台相关政策，鼓励清洁能源的发展和应用，如提供税收优惠、补贴、贷款支持等。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为了保护环境，一些国家制定了严格的环保法规，对高污染、高能耗的传统能源行业进行限制和约束，为清洁能源行业的发展提供了空间。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政策法规对行业影响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法规限制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随着科技的不断进步，清洁能源技术不断创新，如太阳能光伏、风力发电、储能技术等领域的突破，为清洁能源行业的发展提供了有力支持。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随着全球能源消费的不断增长和环保意识的提高，市场对清洁能源的需求不断增加。同时，企业也需要通过采用清洁能源技术来降低能耗和排放，提高竞争力。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技术创新与市场需求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人员招聘策略与渠道选择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重点招聘具有相关专业背景和实际研发经验的高级技术人才，注重创新能力和团队协作精神。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技术研发岗位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208" r="13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市场营销岗位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生产管理岗位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33" r="16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招聘具有市场敏感度和良好沟通技巧的人才，具备清洁能源行业背景者优先。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招聘具有生产管理经验和现场问题解决能力的人才，注重安全意识和质量意识。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针对不同岗位制定招聘计划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优点包括覆盖面广、成本低、便于筛选简历等；缺点包括信息真实性难以保障、竞争激烈等。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线上招聘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优点包括面对面沟通效果好、易于建立信任关系等；缺点包括成本高、时间周期长等。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线下招聘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线上线下招聘渠道优缺点分析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提高招聘效率和质量方法探讨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明确招聘需求和岗位要求，避免模糊和歧义。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优化招聘流程和面试环节，提高筛选效率和准确性。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加强与高校、行业协会等合作，建立人才储备库和推荐机制。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注重企业文化和品牌形象建设，提高吸引力和竞争力。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职业导向培训内容与课程设计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15" b="281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6" b="269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针对不同岗位设置培训课程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针对技术研发岗位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重点培训清洁能源技术原理、研发流程、实验设计与数据分析等内容，提升研发人员的专业能力和创新思维。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针对生产运营岗位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主要培训清洁能源设备的操作、维护、故障排除等技能，确保生产运营人员能够熟练掌握设备操作和维护流程。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针对市场营销岗位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着重培训清洁能源市场趋势分析、营销策略、客户关系管理等内容，提高市场营销人员的市场洞察力和业务拓展能力。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通过分析清洁能源行业的经典案例，让学员了解行业发展的历程、面临的挑战以及解决问题的思路和方法。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引入行业经典案例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邀请清洁能源企业分享自身在技术研发、生产运营、市场营销等方面的实际案例，让学员更加直观地了解行业现状和企业需求。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分享企业实际案例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引导学员结合所学知识和实际案例进行分析和讨论，提高学员分析问题和解决问题的能力。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组织学员进行案例分析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结合实际案例进行教学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https://d.book118.com/836123214231010050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2024-09-16T10:23:09.044</cp:lastPrinted>
  <dcterms:created xsi:type="dcterms:W3CDTF">2024-09-16T02:23:09Z</dcterms:created>
  <dcterms:modified xsi:type="dcterms:W3CDTF">2024-09-16T02:23:11Z</dcterms:modified>
</cp:coreProperties>
</file>