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1C073-3108-4BDE-B7FF-BB3BD6922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A495D-97D5-4E96-BEEF-EAA9C669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CA071-C2F8-4C62-91E2-72105F8C8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25607-1C6C-4BB0-B98C-4BB4B2CEA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D612E4-47E9-490A-97C7-6A7591CA3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AE688C-C5F7-4A6E-968F-2DBE6EEF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8C485-5B62-4F74-8873-64646D584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A551F-40C5-4B0E-B122-1C08DA882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F516E-C00B-447C-B10C-83C3459C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D2B32-2DC7-48B4-8A91-8608018CE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F18EE-8B5E-4940-94A8-465DFBBBC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25024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风险管理和合规性审核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合规性审核概述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合规性检查与整改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合规性培训与文化建设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确保企业业务运营符合法律法规要求，有效识别、评估、监控和应对各类风险，保障企业稳健发展。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随着企业规模扩大和业务范围增加，面临的风险日益复杂多样，合规性审核和风险管理成为企业不可或缺的重要环节。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包括风险识别、评估、监控、应对等方面的策略和具体措施。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风险管理策略及执行情况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针对企业各项业务进行合规性检查，发现的问题及整改情况。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合规性审核结果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对企业发生的重大风险事件进行报告，包括事件原因、影响及应对措施等。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重大风险事件报告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根据当前风险管理和合规性审核情况，制定下一步工作计划和重点任务。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下一步工作计划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风险是指在特定环境下，某种事件或行动可能导致的不利结果或损失。这种结果具有不确定性，并可能对组织的目标产生负面影响。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风险可以根据其来源、性质和影响程度进行分类。常见的风险分类包括战略风险、运营风险、财务风险、法律风险等。每种风险都有其特定的管理方法和应对措施。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风险管理应覆盖组织的所有领域、层级和业务流程，确保无遗漏。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风险管理应与组织的战略、业务规模、复杂程度等相适应，并随着内外部环境的变化而调整。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对可能影响组织目标实现的重要风险进行重点关注和管理。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在实施风险管理时，应权衡成本与效益，确保以最经济的方式实现风险管理目标。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通过各种方法和工具，如风险调查、风险清单、风险矩阵等，全面、系统地识别组织面临的各种风险。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对识别出的风险进行量化和定性分析，评估其发生的可能性和影响程度，确定风险的优先级。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根据风险评估结果，制定相应的风险应对措施，如风险规避、风险降低、风险转移或风险接受等。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对风险管理过程进行持续监控，定期报告风险状况和管理效果，以便及时调整风险管理策略。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合规性审核概述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合规性是指企业或个人在经营活动中遵守法律、法规、规章、标准以及合同约定的要求。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合规性对于企业的稳健经营和持续发展至关重要，能够降低法律风险、维护企业声誉、保障股东权益。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在全球化和数字化背景下，合规性管理已成为企业核心竞争力的重要组成部分。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49" r="2634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合规性审核原则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审核人员应独立于被审核部门，确保审核结果的客观公正。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审核范围应涵盖企业所有业务领域和流程环节，不留死角。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以风险为导向，重点关注高风险领域和薄弱环节。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对审核中发现的问题进行持续改进，提升合规管理水平。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风险导向原则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跟踪整改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合规性审核流程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49" r="99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明确审核目标、范围、依据和标准，组建审核团队，制定审核计划。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通过访谈、查阅文件、抽样检查等方式收集证据，对合规性进行评估。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整理审核发现，编写审核报告，提出改进建议。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对审核中发现的问题进行跟踪整改，确保问题得到有效解决。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组织专家、业务骨干等人员，通过集思广益的方式，识别潜在风险。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按照业务流程的顺序，逐步分析每个环节可能存在的风险点。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模拟可能出现的风险情景，分析风险发生的原因和后果。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通过设计问卷，向相关人员收集风险信息，进行整理和分析。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评估风险事件发生的概率或频率。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评估风险事件发生后对组织目标的影响程度，包括财务、声誉、运营等方面。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综合考虑可能性和影响程度，计算风险值，确定风险的优先级。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风险值适中，需要关注并制定相应的风险管理计划。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可接受风险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经过评估认为风险在可接受范围内，无需进一步处理。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风险值较高，需要立即采取措施进行控制和缓解。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风险值较低，可以保持监控，暂不采取特别措施。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https://d.book118.com/836125024144010051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2024-09-17T13:15:04.948</cp:lastPrinted>
  <dcterms:created xsi:type="dcterms:W3CDTF">2024-09-17T05:15:04Z</dcterms:created>
  <dcterms:modified xsi:type="dcterms:W3CDTF">2024-09-17T05:15:07Z</dcterms:modified>
</cp:coreProperties>
</file>