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2004F-490D-4153-BA8A-702E9795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550CC-6DF5-46F0-B354-A8B425F3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47A9E-CFD5-4E7D-B99A-5AC34B61F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3809E-D80E-4C8D-9B06-4E88319B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942B45-DD72-4144-A416-15F62CEE4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7C13F-D4B5-409D-AB8B-2C7E577FA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B956AE-5C58-48D6-8ED6-36CEB64C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4AE16-5CFD-49DA-8CA6-AF52134C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EADA3-2D8F-4C42-8249-2CEC4118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6D1B0-B512-4848-AFBB-1B4DAB8E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767F4-AC0D-4DC8-B3AF-0AF125945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250310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营销渠道建设案例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营销渠道建设案例分析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营销渠道建设的策略与技巧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营销渠道建设的挑战与解决方案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营销渠道建设的未来趋势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营销渠道是指商品和服务从生产者向消费者转移的途径、路径和流程，包括批发商、零售商、代理商等中间环节。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营销渠道是实现商品和服务价值的重要环节，它决定了产品流通的效率、市场覆盖率和销售量，对企业的市场占有率和盈利能力具有重要影响。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营销渠道建设目标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建立高效、稳定、可控的营销渠道网络，提高产品流通效率，扩大市场覆盖率，提升品牌知名度和美誉度，最终实现销售量和市场份额的快速增长。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以企业发展战略和市场状况为依据，制定合理的渠道建设目标。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以满足客户需求为核心，提供优质的产品和服务。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与渠道合作伙伴建立长期、稳定的合作关系，实现共赢发展。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不断探索新的营销渠道和商业模式，以适应市场变化和客户需求。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共赢发展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营销渠道建设的目标与原则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营销渠道建设案例分析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多层次、全覆盖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该快消品企业通过多种渠道进行营销，包括线上电商平台、线下零售终端、批发市场等，实现了全覆盖。同时，针对不同渠道的特点，制定不同的营销策略，实现了多层次的营销。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案例一：某快消品的营销渠道建设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54" r="136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总结词：精准定位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详细描述：该企业通过对目标消费群体的精准定位，制定了一系列有针对性的营销策略，如针对年轻人的广告宣传、针对家庭主妇的促销活动等，有效提高了营销效果。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案例一：某快消品的营销渠道建设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总结词：创新合作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详细描述：该企业积极寻求与其他企业的合作，通过跨界合作、品牌联合等方式，开拓了新的营销渠道和资源，提高了品牌知名度和市场份额。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案例一：某快消品的营销渠道建设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该电商平台通过大数据分析和技术手段，实现了个性化推荐功能，根据用户的购物历史、浏览记录等信息，推送相应的商品和活动，提高了用户转化率和购物体验。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案例二：某电商平台的营销渠道建设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58" r="24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社交化营销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该电商平台利用社交媒体平台进行营销，通过社交分享、话题营销等方式，吸引了大量用户关注和参与，提高了品牌知名度和用户粘性。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案例二：某电商平台的营销渠道建设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总结词：会员制度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详细描述：该电商平台建立了会员制度，针对不同等级的会员提供不同的权益和服务，如积分兑换、优惠券等，有效提高了用户的忠诚度和复购率。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案例二：某电商平台的营销渠道建设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总结词：高端定制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详细描述：该高端品牌主要通过定制化的服务和产品来吸引高净值人群。在营销渠道上，主要采用一对一的顾问式服务、高端活动等形式，提供个性化的解决方案和尊贵的体验。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案例三：某高端品牌的营销渠道建设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总结词：品牌故事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详细描述：该品牌非常注重品牌故事和品牌文化的传播。通过讲述品牌的历史、创始人的故事以及产品的设计理念等，让消费者感受到品牌的独特魅力和价值。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案例三：某高端品牌的营销渠道建设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https://d.book118.com/836125031024010051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2024-09-16T19:57:03.642</cp:lastPrinted>
  <dcterms:created xsi:type="dcterms:W3CDTF">2024-09-16T11:57:03Z</dcterms:created>
  <dcterms:modified xsi:type="dcterms:W3CDTF">2024-09-16T11:57:05Z</dcterms:modified>
</cp:coreProperties>
</file>