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2.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64E27A-5742-43C9-9FEE-1960323C73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63892F-A5B5-4A28-BCB8-947DC50080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7E447F-5170-4800-9EAA-C5376C9F47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62BD083-79D7-4CF7-88DE-F20F198B89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30E5FB-186E-473E-8FDF-E032A279FB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A48669-1175-4B4B-8389-291DBD599F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C35E93-37DA-4A20-B21A-A2A6A74449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68515B-5584-4CAF-BA2C-5D7E10F20C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713440-8004-4675-9A4D-F20AEB7469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9C1D67-1B66-414E-AF03-66036B9467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9B0E92-5875-4C78-B146-66A0869569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663ADC64-867F-4B25-9AE3-79EB161768E8}"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BD3B134-2B5E-45CA-A7E9-0FE15E7FD292}"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663ADC64-867F-4B25-9AE3-79EB161768E8}"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BD3B134-2B5E-45CA-A7E9-0FE15E7FD292}"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663ADC64-867F-4B25-9AE3-79EB161768E8}"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BD3B134-2B5E-45CA-A7E9-0FE15E7FD292}"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nvPr>
        </p:nvSpPr>
        <p:spPr/>
        <p:txBody>
          <a:bodyPr/>
          <a:lstStyle/>
          <a:p>
            <a:fld id="{663ADC64-867F-4B25-9AE3-79EB161768E8}"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ABD3B134-2B5E-45CA-A7E9-0FE15E7FD292}"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nvPr>
        </p:nvSpPr>
        <p:spPr/>
        <p:txBody>
          <a:bodyPr/>
          <a:lstStyle/>
          <a:p>
            <a:fld id="{663ADC64-867F-4B25-9AE3-79EB161768E8}"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ABD3B134-2B5E-45CA-A7E9-0FE15E7FD292}"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663ADC64-867F-4B25-9AE3-79EB161768E8}"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ABD3B134-2B5E-45CA-A7E9-0FE15E7FD292}"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663ADC64-867F-4B25-9AE3-79EB161768E8}"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ABD3B134-2B5E-45CA-A7E9-0FE15E7FD292}"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663ADC64-867F-4B25-9AE3-79EB161768E8}"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ABD3B134-2B5E-45CA-A7E9-0FE15E7FD292}"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663ADC64-867F-4B25-9AE3-79EB161768E8}"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ABD3B134-2B5E-45CA-A7E9-0FE15E7FD292}"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663ADC64-867F-4B25-9AE3-79EB161768E8}"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BD3B134-2B5E-45CA-A7E9-0FE15E7FD292}"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663ADC64-867F-4B25-9AE3-79EB161768E8}"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BD3B134-2B5E-45CA-A7E9-0FE15E7FD292}"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63ADC64-867F-4B25-9AE3-79EB161768E8}" type="datetimeFigureOut">
              <a:rPr lang="zh-CN" altLang="en-US" smtClean="0"/>
              <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BD3B134-2B5E-45CA-A7E9-0FE15E7FD292}" type="slidenum">
              <a:rPr lang="zh-CN" altLang="en-US" smtClean="0"/>
              <a:t/>
            </a:fld>
            <a:endParaRPr lang="zh-CN" altLang="en-US"/>
          </a:p>
        </p:txBody>
      </p:sp>
      <p:pic>
        <p:nvPicPr>
          <p:cNvPr id="7" name="图片 1073743875" descr="学科网 zxxk.com"/>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png" /><Relationship Id="rId4" Type="http://schemas.openxmlformats.org/officeDocument/2006/relationships/image" Target="../media/image4.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4.png" /><Relationship Id="rId4"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4.png" /><Relationship Id="rId4"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4.png" /><Relationship Id="rId4" Type="http://schemas.openxmlformats.org/officeDocument/2006/relationships/image" Target="../media/image7.png" /><Relationship Id="rId5" Type="http://schemas.openxmlformats.org/officeDocument/2006/relationships/image" Target="../media/image8.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4.pn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4.png" /><Relationship Id="rId4" Type="http://schemas.openxmlformats.org/officeDocument/2006/relationships/tags" Target="../tags/tag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6131122034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0" y="1"/>
            <a:ext cx="12192000" cy="6858000"/>
          </a:xfrm>
          <a:prstGeom prst="rect">
            <a:avLst/>
          </a:prstGeom>
        </p:spPr>
      </p:pic>
      <p:pic>
        <p:nvPicPr>
          <p:cNvPr id="3" name="图片 3"/>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rot="8913493">
            <a:off x="757631" y="1364705"/>
            <a:ext cx="1483573" cy="15087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5"/>
          <p:cNvSpPr txBox="1">
            <a:spLocks noChangeArrowheads="1"/>
          </p:cNvSpPr>
          <p:nvPr/>
        </p:nvSpPr>
        <p:spPr bwMode="auto">
          <a:xfrm>
            <a:off x="2546718" y="1914703"/>
            <a:ext cx="8204200" cy="39780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spcBef>
                <a:spcPct val="20000"/>
              </a:spcBef>
              <a:buFont typeface="Arial" pitchFamily="34" charset="0"/>
              <a:buChar char="•"/>
              <a:defRPr sz="3200" kern="1200">
                <a:solidFill>
                  <a:schemeClr val="tx1"/>
                </a:solidFill>
                <a:latin typeface="Arial Narrow" panose="020b0606020202030204" pitchFamily="34" charset="0"/>
                <a:ea typeface="微软雅黑" panose="020b0503020204020204" pitchFamily="34" charset="-122"/>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Arial Narrow" panose="020b0606020202030204" pitchFamily="34" charset="0"/>
                <a:ea typeface="微软雅黑" panose="020b0503020204020204" pitchFamily="34" charset="-122"/>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Arial Narrow" panose="020b0606020202030204" pitchFamily="34" charset="0"/>
                <a:ea typeface="微软雅黑" panose="020b0503020204020204" pitchFamily="34" charset="-122"/>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Arial Narrow" panose="020b0606020202030204" pitchFamily="34" charset="0"/>
                <a:ea typeface="微软雅黑" panose="020b0503020204020204" pitchFamily="34" charset="-122"/>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Arial Narrow" panose="020b0606020202030204" pitchFamily="34" charset="0"/>
                <a:ea typeface="微软雅黑" panose="020b0503020204020204" pitchFamily="34"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Arial Narrow" panose="020b0606020202030204" pitchFamily="34" charset="0"/>
                <a:ea typeface="微软雅黑" panose="020b0503020204020204" pitchFamily="34"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Arial Narrow" panose="020b0606020202030204" pitchFamily="34" charset="0"/>
                <a:ea typeface="微软雅黑" panose="020b0503020204020204" pitchFamily="34"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Arial Narrow" panose="020b0606020202030204" pitchFamily="34" charset="0"/>
                <a:ea typeface="微软雅黑" panose="020b0503020204020204" pitchFamily="34"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Arial Narrow" panose="020b0606020202030204" pitchFamily="34" charset="0"/>
                <a:ea typeface="微软雅黑" panose="020b0503020204020204" pitchFamily="34" charset="-122"/>
                <a:cs typeface="+mn-cs"/>
              </a:defRPr>
            </a:lvl9pPr>
          </a:lstStyle>
          <a:p>
            <a:pPr algn="just" defTabSz="1097280">
              <a:lnSpc>
                <a:spcPct val="150000"/>
              </a:lnSpc>
              <a:spcBef>
                <a:spcPts val="720"/>
              </a:spcBef>
              <a:buNone/>
              <a:defRPr/>
            </a:pPr>
            <a:endParaRPr lang="zh-CN" altLang="en-US" sz="1800">
              <a:latin typeface="印品赤壁赋体" panose="02000500000000000000" pitchFamily="2" charset="-122"/>
              <a:ea typeface="印品赤壁赋体" panose="02000500000000000000" pitchFamily="2" charset="-122"/>
            </a:endParaRPr>
          </a:p>
        </p:txBody>
      </p:sp>
      <p:grpSp>
        <p:nvGrpSpPr>
          <p:cNvPr id="6" name="组合 5"/>
          <p:cNvGrpSpPr/>
          <p:nvPr/>
        </p:nvGrpSpPr>
        <p:grpSpPr>
          <a:xfrm>
            <a:off x="2691116" y="1746429"/>
            <a:ext cx="2489690" cy="2339377"/>
            <a:chOff x="2081862" y="1443958"/>
            <a:chExt cx="3212673" cy="3018711"/>
          </a:xfrm>
        </p:grpSpPr>
        <p:sp>
          <p:nvSpPr>
            <p:cNvPr id="7" name="Freeform 45"/>
            <p:cNvSpPr>
              <a:spLocks noEditPoints="1"/>
            </p:cNvSpPr>
            <p:nvPr/>
          </p:nvSpPr>
          <p:spPr bwMode="auto">
            <a:xfrm>
              <a:off x="2081862" y="1443958"/>
              <a:ext cx="3212673" cy="3018711"/>
            </a:xfrm>
            <a:custGeom>
              <a:gdLst>
                <a:gd name="T0" fmla="*/ 59 w 166"/>
                <a:gd name="T1" fmla="*/ 10 h 176"/>
                <a:gd name="T2" fmla="*/ 60 w 166"/>
                <a:gd name="T3" fmla="*/ 20 h 176"/>
                <a:gd name="T4" fmla="*/ 67 w 166"/>
                <a:gd name="T5" fmla="*/ 33 h 176"/>
                <a:gd name="T6" fmla="*/ 16 w 166"/>
                <a:gd name="T7" fmla="*/ 51 h 176"/>
                <a:gd name="T8" fmla="*/ 1 w 166"/>
                <a:gd name="T9" fmla="*/ 55 h 176"/>
                <a:gd name="T10" fmla="*/ 136 w 166"/>
                <a:gd name="T11" fmla="*/ 67 h 176"/>
                <a:gd name="T12" fmla="*/ 139 w 166"/>
                <a:gd name="T13" fmla="*/ 74 h 176"/>
                <a:gd name="T14" fmla="*/ 143 w 166"/>
                <a:gd name="T15" fmla="*/ 86 h 176"/>
                <a:gd name="T16" fmla="*/ 74 w 166"/>
                <a:gd name="T17" fmla="*/ 99 h 176"/>
                <a:gd name="T18" fmla="*/ 30 w 166"/>
                <a:gd name="T19" fmla="*/ 106 h 176"/>
                <a:gd name="T20" fmla="*/ 26 w 166"/>
                <a:gd name="T21" fmla="*/ 119 h 176"/>
                <a:gd name="T22" fmla="*/ 109 w 166"/>
                <a:gd name="T23" fmla="*/ 125 h 176"/>
                <a:gd name="T24" fmla="*/ 100 w 166"/>
                <a:gd name="T25" fmla="*/ 129 h 176"/>
                <a:gd name="T26" fmla="*/ 126 w 166"/>
                <a:gd name="T27" fmla="*/ 137 h 176"/>
                <a:gd name="T28" fmla="*/ 142 w 166"/>
                <a:gd name="T29" fmla="*/ 145 h 176"/>
                <a:gd name="T30" fmla="*/ 137 w 166"/>
                <a:gd name="T31" fmla="*/ 150 h 176"/>
                <a:gd name="T32" fmla="*/ 44 w 166"/>
                <a:gd name="T33" fmla="*/ 156 h 176"/>
                <a:gd name="T34" fmla="*/ 50 w 166"/>
                <a:gd name="T35" fmla="*/ 164 h 176"/>
                <a:gd name="T36" fmla="*/ 77 w 166"/>
                <a:gd name="T37" fmla="*/ 172 h 176"/>
                <a:gd name="T38" fmla="*/ 92 w 166"/>
                <a:gd name="T39" fmla="*/ 9 h 176"/>
                <a:gd name="T40" fmla="*/ 127 w 166"/>
                <a:gd name="T41" fmla="*/ 59 h 176"/>
                <a:gd name="T42" fmla="*/ 55 w 166"/>
                <a:gd name="T43" fmla="*/ 33 h 176"/>
                <a:gd name="T44" fmla="*/ 30 w 166"/>
                <a:gd name="T45" fmla="*/ 64 h 176"/>
                <a:gd name="T46" fmla="*/ 61 w 166"/>
                <a:gd name="T47" fmla="*/ 136 h 176"/>
                <a:gd name="T48" fmla="*/ 39 w 166"/>
                <a:gd name="T49" fmla="*/ 117 h 176"/>
                <a:gd name="T50" fmla="*/ 91 w 166"/>
                <a:gd name="T51" fmla="*/ 115 h 176"/>
                <a:gd name="T52" fmla="*/ 104 w 166"/>
                <a:gd name="T53" fmla="*/ 120 h 176"/>
                <a:gd name="T54" fmla="*/ 133 w 166"/>
                <a:gd name="T55" fmla="*/ 107 h 176"/>
                <a:gd name="T56" fmla="*/ 134 w 166"/>
                <a:gd name="T57" fmla="*/ 81 h 176"/>
                <a:gd name="T58" fmla="*/ 24 w 166"/>
                <a:gd name="T59" fmla="*/ 73 h 176"/>
                <a:gd name="T60" fmla="*/ 120 w 166"/>
                <a:gd name="T61" fmla="*/ 78 h 176"/>
                <a:gd name="T62" fmla="*/ 113 w 166"/>
                <a:gd name="T63" fmla="*/ 99 h 176"/>
                <a:gd name="T64" fmla="*/ 110 w 166"/>
                <a:gd name="T65" fmla="*/ 62 h 176"/>
                <a:gd name="T66" fmla="*/ 112 w 166"/>
                <a:gd name="T67" fmla="*/ 50 h 176"/>
                <a:gd name="T68" fmla="*/ 95 w 166"/>
                <a:gd name="T69" fmla="*/ 78 h 176"/>
                <a:gd name="T70" fmla="*/ 93 w 166"/>
                <a:gd name="T71" fmla="*/ 45 h 176"/>
                <a:gd name="T72" fmla="*/ 45 w 166"/>
                <a:gd name="T73" fmla="*/ 81 h 176"/>
                <a:gd name="T74" fmla="*/ 64 w 166"/>
                <a:gd name="T75" fmla="*/ 86 h 176"/>
                <a:gd name="T76" fmla="*/ 76 w 166"/>
                <a:gd name="T77" fmla="*/ 88 h 176"/>
                <a:gd name="T78" fmla="*/ 55 w 166"/>
                <a:gd name="T79" fmla="*/ 106 h 176"/>
                <a:gd name="T80" fmla="*/ 38 w 166"/>
                <a:gd name="T81" fmla="*/ 68 h 176"/>
                <a:gd name="T82" fmla="*/ 54 w 166"/>
                <a:gd name="T83" fmla="*/ 66 h 176"/>
                <a:gd name="T84" fmla="*/ 53 w 166"/>
                <a:gd name="T85" fmla="*/ 83 h 176"/>
                <a:gd name="T86" fmla="*/ 70 w 166"/>
                <a:gd name="T87" fmla="*/ 66 h 176"/>
                <a:gd name="T88" fmla="*/ 82 w 166"/>
                <a:gd name="T89" fmla="*/ 76 h 176"/>
                <a:gd name="T90" fmla="*/ 90 w 166"/>
                <a:gd name="T91" fmla="*/ 82 h 176"/>
                <a:gd name="T92" fmla="*/ 60 w 166"/>
                <a:gd name="T93" fmla="*/ 39 h 176"/>
                <a:gd name="T94" fmla="*/ 31 w 166"/>
                <a:gd name="T95" fmla="*/ 89 h 176"/>
                <a:gd name="T96" fmla="*/ 42 w 166"/>
                <a:gd name="T97" fmla="*/ 104 h 176"/>
                <a:gd name="T98" fmla="*/ 68 w 166"/>
                <a:gd name="T99" fmla="*/ 128 h 176"/>
                <a:gd name="T100" fmla="*/ 91 w 166"/>
                <a:gd name="T101" fmla="*/ 96 h 176"/>
                <a:gd name="T102" fmla="*/ 107 w 166"/>
                <a:gd name="T103" fmla="*/ 96 h 176"/>
                <a:gd name="T104" fmla="*/ 122 w 166"/>
                <a:gd name="T105" fmla="*/ 101 h 176"/>
                <a:gd name="T106" fmla="*/ 124 w 166"/>
                <a:gd name="T107" fmla="*/ 88 h 176"/>
                <a:gd name="T108" fmla="*/ 21 w 166"/>
                <a:gd name="T109" fmla="*/ 61 h 176"/>
                <a:gd name="T110" fmla="*/ 30 w 166"/>
                <a:gd name="T111" fmla="*/ 47 h 176"/>
                <a:gd name="T112" fmla="*/ 20 w 166"/>
                <a:gd name="T113" fmla="*/ 97 h 176"/>
                <a:gd name="T114" fmla="*/ 20 w 166"/>
                <a:gd name="T115" fmla="*/ 120 h 176"/>
                <a:gd name="T116" fmla="*/ 72 w 166"/>
                <a:gd name="T117" fmla="*/ 151 h 176"/>
                <a:gd name="T118" fmla="*/ 39 w 166"/>
                <a:gd name="T119" fmla="*/ 132 h 176"/>
                <a:gd name="T120" fmla="*/ 86 w 166"/>
                <a:gd name="T121" fmla="*/ 134 h 176"/>
                <a:gd name="T122" fmla="*/ 35 w 166"/>
                <a:gd name="T123" fmla="*/ 151 h 176"/>
                <a:gd name="T124" fmla="*/ 110 w 166"/>
                <a:gd name="T125" fmla="*/ 29 h 1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66" h="176">
                  <a:moveTo>
                    <a:pt x="40" y="1"/>
                  </a:moveTo>
                  <a:cubicBezTo>
                    <a:pt x="40" y="1"/>
                    <a:pt x="40" y="1"/>
                    <a:pt x="40" y="0"/>
                  </a:cubicBezTo>
                  <a:cubicBezTo>
                    <a:pt x="40" y="1"/>
                    <a:pt x="39" y="1"/>
                    <a:pt x="39" y="1"/>
                  </a:cubicBezTo>
                  <a:cubicBezTo>
                    <a:pt x="39" y="1"/>
                    <a:pt x="39" y="1"/>
                    <a:pt x="40" y="1"/>
                  </a:cubicBezTo>
                  <a:cubicBezTo>
                    <a:pt x="40" y="1"/>
                    <a:pt x="40" y="1"/>
                    <a:pt x="40" y="1"/>
                  </a:cubicBezTo>
                  <a:close/>
                  <a:moveTo>
                    <a:pt x="74" y="2"/>
                  </a:moveTo>
                  <a:cubicBezTo>
                    <a:pt x="75" y="1"/>
                    <a:pt x="76" y="3"/>
                    <a:pt x="78" y="2"/>
                  </a:cubicBezTo>
                  <a:cubicBezTo>
                    <a:pt x="77" y="1"/>
                    <a:pt x="74" y="1"/>
                    <a:pt x="73" y="2"/>
                  </a:cubicBezTo>
                  <a:cubicBezTo>
                    <a:pt x="72" y="1"/>
                    <a:pt x="72" y="1"/>
                    <a:pt x="71" y="1"/>
                  </a:cubicBezTo>
                  <a:cubicBezTo>
                    <a:pt x="71" y="0"/>
                    <a:pt x="69" y="0"/>
                    <a:pt x="70" y="2"/>
                  </a:cubicBezTo>
                  <a:cubicBezTo>
                    <a:pt x="71" y="2"/>
                    <a:pt x="73" y="1"/>
                    <a:pt x="74" y="2"/>
                  </a:cubicBezTo>
                  <a:close/>
                  <a:moveTo>
                    <a:pt x="37" y="2"/>
                  </a:moveTo>
                  <a:cubicBezTo>
                    <a:pt x="37" y="2"/>
                    <a:pt x="36" y="2"/>
                    <a:pt x="37" y="2"/>
                  </a:cubicBezTo>
                  <a:cubicBezTo>
                    <a:pt x="37" y="2"/>
                    <a:pt x="37" y="2"/>
                    <a:pt x="37" y="2"/>
                  </a:cubicBezTo>
                  <a:close/>
                  <a:moveTo>
                    <a:pt x="57" y="3"/>
                  </a:moveTo>
                  <a:cubicBezTo>
                    <a:pt x="58" y="3"/>
                    <a:pt x="59" y="3"/>
                    <a:pt x="60" y="2"/>
                  </a:cubicBezTo>
                  <a:cubicBezTo>
                    <a:pt x="60" y="2"/>
                    <a:pt x="61" y="3"/>
                    <a:pt x="61" y="2"/>
                  </a:cubicBezTo>
                  <a:cubicBezTo>
                    <a:pt x="60" y="2"/>
                    <a:pt x="58" y="2"/>
                    <a:pt x="57" y="3"/>
                  </a:cubicBezTo>
                  <a:cubicBezTo>
                    <a:pt x="56" y="2"/>
                    <a:pt x="55" y="3"/>
                    <a:pt x="54" y="3"/>
                  </a:cubicBezTo>
                  <a:cubicBezTo>
                    <a:pt x="54" y="3"/>
                    <a:pt x="54" y="3"/>
                    <a:pt x="54" y="3"/>
                  </a:cubicBezTo>
                  <a:cubicBezTo>
                    <a:pt x="55" y="4"/>
                    <a:pt x="56" y="3"/>
                    <a:pt x="57" y="3"/>
                  </a:cubicBezTo>
                  <a:close/>
                  <a:moveTo>
                    <a:pt x="73" y="2"/>
                  </a:moveTo>
                  <a:cubicBezTo>
                    <a:pt x="73" y="2"/>
                    <a:pt x="73" y="2"/>
                    <a:pt x="73" y="2"/>
                  </a:cubicBezTo>
                  <a:cubicBezTo>
                    <a:pt x="72" y="3"/>
                    <a:pt x="73" y="2"/>
                    <a:pt x="73" y="2"/>
                  </a:cubicBezTo>
                  <a:close/>
                  <a:moveTo>
                    <a:pt x="35" y="3"/>
                  </a:moveTo>
                  <a:cubicBezTo>
                    <a:pt x="35" y="3"/>
                    <a:pt x="34" y="3"/>
                    <a:pt x="34" y="3"/>
                  </a:cubicBezTo>
                  <a:cubicBezTo>
                    <a:pt x="34" y="3"/>
                    <a:pt x="35" y="3"/>
                    <a:pt x="35" y="3"/>
                  </a:cubicBezTo>
                  <a:close/>
                  <a:moveTo>
                    <a:pt x="52" y="4"/>
                  </a:moveTo>
                  <a:cubicBezTo>
                    <a:pt x="53" y="4"/>
                    <a:pt x="53" y="3"/>
                    <a:pt x="53" y="3"/>
                  </a:cubicBezTo>
                  <a:cubicBezTo>
                    <a:pt x="53" y="3"/>
                    <a:pt x="53" y="3"/>
                    <a:pt x="52" y="3"/>
                  </a:cubicBezTo>
                  <a:cubicBezTo>
                    <a:pt x="52" y="4"/>
                    <a:pt x="53" y="4"/>
                    <a:pt x="52" y="4"/>
                  </a:cubicBezTo>
                  <a:close/>
                  <a:moveTo>
                    <a:pt x="33" y="4"/>
                  </a:moveTo>
                  <a:cubicBezTo>
                    <a:pt x="33" y="4"/>
                    <a:pt x="33" y="4"/>
                    <a:pt x="33" y="4"/>
                  </a:cubicBezTo>
                  <a:cubicBezTo>
                    <a:pt x="33" y="4"/>
                    <a:pt x="34" y="4"/>
                    <a:pt x="33" y="4"/>
                  </a:cubicBezTo>
                  <a:close/>
                  <a:moveTo>
                    <a:pt x="34" y="11"/>
                  </a:moveTo>
                  <a:cubicBezTo>
                    <a:pt x="35" y="10"/>
                    <a:pt x="37" y="10"/>
                    <a:pt x="38" y="9"/>
                  </a:cubicBezTo>
                  <a:cubicBezTo>
                    <a:pt x="39" y="9"/>
                    <a:pt x="40" y="9"/>
                    <a:pt x="41" y="8"/>
                  </a:cubicBezTo>
                  <a:cubicBezTo>
                    <a:pt x="42" y="8"/>
                    <a:pt x="42" y="8"/>
                    <a:pt x="43" y="7"/>
                  </a:cubicBezTo>
                  <a:cubicBezTo>
                    <a:pt x="44" y="7"/>
                    <a:pt x="45" y="6"/>
                    <a:pt x="46" y="6"/>
                  </a:cubicBezTo>
                  <a:cubicBezTo>
                    <a:pt x="46" y="6"/>
                    <a:pt x="47" y="5"/>
                    <a:pt x="47" y="5"/>
                  </a:cubicBezTo>
                  <a:cubicBezTo>
                    <a:pt x="48" y="5"/>
                    <a:pt x="48" y="6"/>
                    <a:pt x="48" y="6"/>
                  </a:cubicBezTo>
                  <a:cubicBezTo>
                    <a:pt x="49" y="4"/>
                    <a:pt x="51" y="5"/>
                    <a:pt x="52" y="4"/>
                  </a:cubicBezTo>
                  <a:cubicBezTo>
                    <a:pt x="51" y="3"/>
                    <a:pt x="49" y="5"/>
                    <a:pt x="48" y="5"/>
                  </a:cubicBezTo>
                  <a:cubicBezTo>
                    <a:pt x="47" y="5"/>
                    <a:pt x="46" y="6"/>
                    <a:pt x="44" y="6"/>
                  </a:cubicBezTo>
                  <a:cubicBezTo>
                    <a:pt x="44" y="6"/>
                    <a:pt x="43" y="6"/>
                    <a:pt x="42" y="7"/>
                  </a:cubicBezTo>
                  <a:cubicBezTo>
                    <a:pt x="42" y="7"/>
                    <a:pt x="42" y="7"/>
                    <a:pt x="41" y="7"/>
                  </a:cubicBezTo>
                  <a:cubicBezTo>
                    <a:pt x="40" y="8"/>
                    <a:pt x="40" y="8"/>
                    <a:pt x="39" y="8"/>
                  </a:cubicBezTo>
                  <a:cubicBezTo>
                    <a:pt x="38" y="8"/>
                    <a:pt x="37" y="9"/>
                    <a:pt x="36" y="9"/>
                  </a:cubicBezTo>
                  <a:cubicBezTo>
                    <a:pt x="36" y="9"/>
                    <a:pt x="36" y="9"/>
                    <a:pt x="36" y="9"/>
                  </a:cubicBezTo>
                  <a:cubicBezTo>
                    <a:pt x="35" y="10"/>
                    <a:pt x="34" y="10"/>
                    <a:pt x="34" y="11"/>
                  </a:cubicBezTo>
                  <a:close/>
                  <a:moveTo>
                    <a:pt x="32" y="4"/>
                  </a:moveTo>
                  <a:cubicBezTo>
                    <a:pt x="32" y="4"/>
                    <a:pt x="31" y="4"/>
                    <a:pt x="31" y="5"/>
                  </a:cubicBezTo>
                  <a:cubicBezTo>
                    <a:pt x="32" y="5"/>
                    <a:pt x="32" y="4"/>
                    <a:pt x="32" y="4"/>
                  </a:cubicBezTo>
                  <a:close/>
                  <a:moveTo>
                    <a:pt x="28" y="7"/>
                  </a:moveTo>
                  <a:cubicBezTo>
                    <a:pt x="27" y="7"/>
                    <a:pt x="27" y="7"/>
                    <a:pt x="27" y="7"/>
                  </a:cubicBezTo>
                  <a:cubicBezTo>
                    <a:pt x="28" y="7"/>
                    <a:pt x="29" y="6"/>
                    <a:pt x="30" y="6"/>
                  </a:cubicBezTo>
                  <a:cubicBezTo>
                    <a:pt x="29" y="5"/>
                    <a:pt x="28" y="6"/>
                    <a:pt x="28" y="7"/>
                  </a:cubicBezTo>
                  <a:close/>
                  <a:moveTo>
                    <a:pt x="71" y="8"/>
                  </a:moveTo>
                  <a:cubicBezTo>
                    <a:pt x="73" y="8"/>
                    <a:pt x="74" y="8"/>
                    <a:pt x="75" y="9"/>
                  </a:cubicBezTo>
                  <a:cubicBezTo>
                    <a:pt x="75" y="9"/>
                    <a:pt x="76" y="9"/>
                    <a:pt x="76" y="9"/>
                  </a:cubicBezTo>
                  <a:cubicBezTo>
                    <a:pt x="76" y="9"/>
                    <a:pt x="75" y="8"/>
                    <a:pt x="75" y="8"/>
                  </a:cubicBezTo>
                  <a:cubicBezTo>
                    <a:pt x="75" y="8"/>
                    <a:pt x="75" y="7"/>
                    <a:pt x="75" y="8"/>
                  </a:cubicBezTo>
                  <a:cubicBezTo>
                    <a:pt x="75" y="8"/>
                    <a:pt x="74" y="8"/>
                    <a:pt x="74" y="8"/>
                  </a:cubicBezTo>
                  <a:cubicBezTo>
                    <a:pt x="74" y="8"/>
                    <a:pt x="74" y="7"/>
                    <a:pt x="74" y="7"/>
                  </a:cubicBezTo>
                  <a:cubicBezTo>
                    <a:pt x="74" y="7"/>
                    <a:pt x="74" y="8"/>
                    <a:pt x="74" y="7"/>
                  </a:cubicBezTo>
                  <a:cubicBezTo>
                    <a:pt x="74" y="7"/>
                    <a:pt x="74" y="7"/>
                    <a:pt x="74" y="7"/>
                  </a:cubicBezTo>
                  <a:cubicBezTo>
                    <a:pt x="73" y="7"/>
                    <a:pt x="73" y="8"/>
                    <a:pt x="73" y="8"/>
                  </a:cubicBezTo>
                  <a:cubicBezTo>
                    <a:pt x="73" y="8"/>
                    <a:pt x="73" y="7"/>
                    <a:pt x="72" y="7"/>
                  </a:cubicBezTo>
                  <a:cubicBezTo>
                    <a:pt x="73" y="8"/>
                    <a:pt x="72" y="7"/>
                    <a:pt x="71" y="8"/>
                  </a:cubicBezTo>
                  <a:close/>
                  <a:moveTo>
                    <a:pt x="25" y="8"/>
                  </a:moveTo>
                  <a:cubicBezTo>
                    <a:pt x="25" y="8"/>
                    <a:pt x="25" y="8"/>
                    <a:pt x="25" y="8"/>
                  </a:cubicBezTo>
                  <a:cubicBezTo>
                    <a:pt x="25" y="9"/>
                    <a:pt x="25" y="9"/>
                    <a:pt x="25" y="9"/>
                  </a:cubicBezTo>
                  <a:cubicBezTo>
                    <a:pt x="25" y="9"/>
                    <a:pt x="25" y="8"/>
                    <a:pt x="25" y="8"/>
                  </a:cubicBezTo>
                  <a:close/>
                  <a:moveTo>
                    <a:pt x="57" y="9"/>
                  </a:moveTo>
                  <a:cubicBezTo>
                    <a:pt x="57" y="9"/>
                    <a:pt x="56" y="9"/>
                    <a:pt x="56" y="9"/>
                  </a:cubicBezTo>
                  <a:cubicBezTo>
                    <a:pt x="56" y="9"/>
                    <a:pt x="56" y="9"/>
                    <a:pt x="56" y="9"/>
                  </a:cubicBezTo>
                  <a:cubicBezTo>
                    <a:pt x="57" y="9"/>
                    <a:pt x="57" y="9"/>
                    <a:pt x="57" y="9"/>
                  </a:cubicBezTo>
                  <a:close/>
                  <a:moveTo>
                    <a:pt x="102" y="9"/>
                  </a:moveTo>
                  <a:cubicBezTo>
                    <a:pt x="102" y="10"/>
                    <a:pt x="102" y="10"/>
                    <a:pt x="103" y="10"/>
                  </a:cubicBezTo>
                  <a:cubicBezTo>
                    <a:pt x="103" y="9"/>
                    <a:pt x="103" y="10"/>
                    <a:pt x="104" y="10"/>
                  </a:cubicBezTo>
                  <a:cubicBezTo>
                    <a:pt x="103" y="9"/>
                    <a:pt x="102" y="8"/>
                    <a:pt x="101" y="9"/>
                  </a:cubicBezTo>
                  <a:cubicBezTo>
                    <a:pt x="101" y="9"/>
                    <a:pt x="102" y="9"/>
                    <a:pt x="102" y="9"/>
                  </a:cubicBezTo>
                  <a:close/>
                  <a:moveTo>
                    <a:pt x="49" y="10"/>
                  </a:moveTo>
                  <a:cubicBezTo>
                    <a:pt x="50" y="10"/>
                    <a:pt x="51" y="10"/>
                    <a:pt x="51" y="9"/>
                  </a:cubicBezTo>
                  <a:cubicBezTo>
                    <a:pt x="50" y="9"/>
                    <a:pt x="50" y="10"/>
                    <a:pt x="48" y="9"/>
                  </a:cubicBezTo>
                  <a:cubicBezTo>
                    <a:pt x="48" y="11"/>
                    <a:pt x="47" y="10"/>
                    <a:pt x="46" y="11"/>
                  </a:cubicBezTo>
                  <a:cubicBezTo>
                    <a:pt x="47" y="11"/>
                    <a:pt x="49" y="10"/>
                    <a:pt x="49" y="10"/>
                  </a:cubicBezTo>
                  <a:close/>
                  <a:moveTo>
                    <a:pt x="57" y="11"/>
                  </a:moveTo>
                  <a:cubicBezTo>
                    <a:pt x="56" y="11"/>
                    <a:pt x="56" y="12"/>
                    <a:pt x="55" y="11"/>
                  </a:cubicBezTo>
                  <a:cubicBezTo>
                    <a:pt x="55" y="12"/>
                    <a:pt x="54" y="11"/>
                    <a:pt x="54" y="12"/>
                  </a:cubicBezTo>
                  <a:cubicBezTo>
                    <a:pt x="53" y="12"/>
                    <a:pt x="52" y="12"/>
                    <a:pt x="52" y="12"/>
                  </a:cubicBezTo>
                  <a:cubicBezTo>
                    <a:pt x="52" y="13"/>
                    <a:pt x="51" y="12"/>
                    <a:pt x="51" y="13"/>
                  </a:cubicBezTo>
                  <a:cubicBezTo>
                    <a:pt x="52" y="13"/>
                    <a:pt x="52" y="14"/>
                    <a:pt x="52" y="14"/>
                  </a:cubicBezTo>
                  <a:cubicBezTo>
                    <a:pt x="54" y="13"/>
                    <a:pt x="56" y="13"/>
                    <a:pt x="57" y="12"/>
                  </a:cubicBezTo>
                  <a:cubicBezTo>
                    <a:pt x="57" y="12"/>
                    <a:pt x="57" y="12"/>
                    <a:pt x="57" y="11"/>
                  </a:cubicBezTo>
                  <a:cubicBezTo>
                    <a:pt x="57" y="12"/>
                    <a:pt x="57" y="12"/>
                    <a:pt x="57" y="12"/>
                  </a:cubicBezTo>
                  <a:cubicBezTo>
                    <a:pt x="57" y="12"/>
                    <a:pt x="57" y="12"/>
                    <a:pt x="57" y="13"/>
                  </a:cubicBezTo>
                  <a:cubicBezTo>
                    <a:pt x="57" y="13"/>
                    <a:pt x="58" y="12"/>
                    <a:pt x="58" y="12"/>
                  </a:cubicBezTo>
                  <a:cubicBezTo>
                    <a:pt x="58" y="12"/>
                    <a:pt x="58" y="12"/>
                    <a:pt x="58" y="12"/>
                  </a:cubicBezTo>
                  <a:cubicBezTo>
                    <a:pt x="58" y="12"/>
                    <a:pt x="59" y="12"/>
                    <a:pt x="59" y="11"/>
                  </a:cubicBezTo>
                  <a:cubicBezTo>
                    <a:pt x="59" y="11"/>
                    <a:pt x="59" y="11"/>
                    <a:pt x="58" y="11"/>
                  </a:cubicBezTo>
                  <a:cubicBezTo>
                    <a:pt x="58" y="11"/>
                    <a:pt x="59" y="11"/>
                    <a:pt x="59" y="11"/>
                  </a:cubicBezTo>
                  <a:cubicBezTo>
                    <a:pt x="59" y="11"/>
                    <a:pt x="59" y="11"/>
                    <a:pt x="59" y="11"/>
                  </a:cubicBezTo>
                  <a:cubicBezTo>
                    <a:pt x="60" y="11"/>
                    <a:pt x="60" y="10"/>
                    <a:pt x="61" y="10"/>
                  </a:cubicBezTo>
                  <a:cubicBezTo>
                    <a:pt x="61" y="10"/>
                    <a:pt x="60" y="10"/>
                    <a:pt x="60" y="10"/>
                  </a:cubicBezTo>
                  <a:cubicBezTo>
                    <a:pt x="60" y="10"/>
                    <a:pt x="60" y="10"/>
                    <a:pt x="60" y="10"/>
                  </a:cubicBezTo>
                  <a:cubicBezTo>
                    <a:pt x="60" y="10"/>
                    <a:pt x="60" y="10"/>
                    <a:pt x="60" y="10"/>
                  </a:cubicBezTo>
                  <a:cubicBezTo>
                    <a:pt x="60" y="10"/>
                    <a:pt x="59" y="10"/>
                    <a:pt x="59" y="10"/>
                  </a:cubicBezTo>
                  <a:cubicBezTo>
                    <a:pt x="59" y="10"/>
                    <a:pt x="59" y="10"/>
                    <a:pt x="59" y="10"/>
                  </a:cubicBezTo>
                  <a:cubicBezTo>
                    <a:pt x="58" y="11"/>
                    <a:pt x="57" y="10"/>
                    <a:pt x="56" y="10"/>
                  </a:cubicBezTo>
                  <a:cubicBezTo>
                    <a:pt x="56" y="11"/>
                    <a:pt x="56" y="11"/>
                    <a:pt x="56" y="11"/>
                  </a:cubicBezTo>
                  <a:cubicBezTo>
                    <a:pt x="56" y="11"/>
                    <a:pt x="57" y="11"/>
                    <a:pt x="57" y="11"/>
                  </a:cubicBezTo>
                  <a:cubicBezTo>
                    <a:pt x="57" y="11"/>
                    <a:pt x="57" y="11"/>
                    <a:pt x="57" y="11"/>
                  </a:cubicBezTo>
                  <a:close/>
                  <a:moveTo>
                    <a:pt x="47" y="10"/>
                  </a:moveTo>
                  <a:cubicBezTo>
                    <a:pt x="47" y="10"/>
                    <a:pt x="47" y="10"/>
                    <a:pt x="47" y="10"/>
                  </a:cubicBezTo>
                  <a:cubicBezTo>
                    <a:pt x="47" y="10"/>
                    <a:pt x="47" y="10"/>
                    <a:pt x="47" y="10"/>
                  </a:cubicBezTo>
                  <a:close/>
                  <a:moveTo>
                    <a:pt x="61" y="11"/>
                  </a:moveTo>
                  <a:cubicBezTo>
                    <a:pt x="61" y="11"/>
                    <a:pt x="61" y="11"/>
                    <a:pt x="62" y="11"/>
                  </a:cubicBezTo>
                  <a:cubicBezTo>
                    <a:pt x="62" y="11"/>
                    <a:pt x="62" y="11"/>
                    <a:pt x="61" y="11"/>
                  </a:cubicBezTo>
                  <a:close/>
                  <a:moveTo>
                    <a:pt x="51" y="11"/>
                  </a:moveTo>
                  <a:cubicBezTo>
                    <a:pt x="51" y="11"/>
                    <a:pt x="50" y="11"/>
                    <a:pt x="50" y="11"/>
                  </a:cubicBezTo>
                  <a:cubicBezTo>
                    <a:pt x="51" y="11"/>
                    <a:pt x="51" y="11"/>
                    <a:pt x="51" y="11"/>
                  </a:cubicBezTo>
                  <a:close/>
                  <a:moveTo>
                    <a:pt x="37" y="11"/>
                  </a:moveTo>
                  <a:cubicBezTo>
                    <a:pt x="37" y="12"/>
                    <a:pt x="36" y="11"/>
                    <a:pt x="36" y="12"/>
                  </a:cubicBezTo>
                  <a:cubicBezTo>
                    <a:pt x="36" y="12"/>
                    <a:pt x="37" y="11"/>
                    <a:pt x="37" y="11"/>
                  </a:cubicBezTo>
                  <a:close/>
                  <a:moveTo>
                    <a:pt x="48" y="12"/>
                  </a:moveTo>
                  <a:cubicBezTo>
                    <a:pt x="48" y="12"/>
                    <a:pt x="48" y="12"/>
                    <a:pt x="47" y="12"/>
                  </a:cubicBezTo>
                  <a:cubicBezTo>
                    <a:pt x="47" y="12"/>
                    <a:pt x="47" y="12"/>
                    <a:pt x="47" y="13"/>
                  </a:cubicBezTo>
                  <a:cubicBezTo>
                    <a:pt x="48" y="13"/>
                    <a:pt x="49" y="13"/>
                    <a:pt x="50" y="12"/>
                  </a:cubicBezTo>
                  <a:cubicBezTo>
                    <a:pt x="50" y="11"/>
                    <a:pt x="49" y="12"/>
                    <a:pt x="48" y="12"/>
                  </a:cubicBezTo>
                  <a:close/>
                  <a:moveTo>
                    <a:pt x="45" y="12"/>
                  </a:moveTo>
                  <a:cubicBezTo>
                    <a:pt x="45" y="12"/>
                    <a:pt x="45" y="11"/>
                    <a:pt x="45" y="11"/>
                  </a:cubicBezTo>
                  <a:cubicBezTo>
                    <a:pt x="45" y="12"/>
                    <a:pt x="45" y="12"/>
                    <a:pt x="45" y="12"/>
                  </a:cubicBezTo>
                  <a:close/>
                  <a:moveTo>
                    <a:pt x="58" y="12"/>
                  </a:moveTo>
                  <a:cubicBezTo>
                    <a:pt x="59" y="12"/>
                    <a:pt x="60" y="12"/>
                    <a:pt x="60" y="12"/>
                  </a:cubicBezTo>
                  <a:cubicBezTo>
                    <a:pt x="59" y="12"/>
                    <a:pt x="59" y="12"/>
                    <a:pt x="58" y="12"/>
                  </a:cubicBezTo>
                  <a:close/>
                  <a:moveTo>
                    <a:pt x="44" y="12"/>
                  </a:moveTo>
                  <a:cubicBezTo>
                    <a:pt x="44" y="12"/>
                    <a:pt x="43" y="12"/>
                    <a:pt x="43" y="13"/>
                  </a:cubicBezTo>
                  <a:cubicBezTo>
                    <a:pt x="43" y="12"/>
                    <a:pt x="43" y="13"/>
                    <a:pt x="42" y="13"/>
                  </a:cubicBezTo>
                  <a:cubicBezTo>
                    <a:pt x="41" y="14"/>
                    <a:pt x="40" y="14"/>
                    <a:pt x="39" y="14"/>
                  </a:cubicBezTo>
                  <a:cubicBezTo>
                    <a:pt x="38" y="15"/>
                    <a:pt x="37" y="16"/>
                    <a:pt x="36" y="16"/>
                  </a:cubicBezTo>
                  <a:cubicBezTo>
                    <a:pt x="36" y="16"/>
                    <a:pt x="36" y="16"/>
                    <a:pt x="36" y="16"/>
                  </a:cubicBezTo>
                  <a:cubicBezTo>
                    <a:pt x="35" y="16"/>
                    <a:pt x="35" y="17"/>
                    <a:pt x="34" y="17"/>
                  </a:cubicBezTo>
                  <a:cubicBezTo>
                    <a:pt x="34" y="17"/>
                    <a:pt x="34" y="17"/>
                    <a:pt x="34" y="17"/>
                  </a:cubicBezTo>
                  <a:cubicBezTo>
                    <a:pt x="34" y="18"/>
                    <a:pt x="34" y="18"/>
                    <a:pt x="34" y="18"/>
                  </a:cubicBezTo>
                  <a:cubicBezTo>
                    <a:pt x="34" y="18"/>
                    <a:pt x="34" y="18"/>
                    <a:pt x="35" y="18"/>
                  </a:cubicBezTo>
                  <a:cubicBezTo>
                    <a:pt x="36" y="17"/>
                    <a:pt x="37" y="17"/>
                    <a:pt x="38" y="16"/>
                  </a:cubicBezTo>
                  <a:cubicBezTo>
                    <a:pt x="39" y="16"/>
                    <a:pt x="39" y="16"/>
                    <a:pt x="39" y="16"/>
                  </a:cubicBezTo>
                  <a:cubicBezTo>
                    <a:pt x="39" y="16"/>
                    <a:pt x="40" y="15"/>
                    <a:pt x="40" y="15"/>
                  </a:cubicBezTo>
                  <a:cubicBezTo>
                    <a:pt x="41" y="15"/>
                    <a:pt x="41" y="16"/>
                    <a:pt x="42" y="16"/>
                  </a:cubicBezTo>
                  <a:cubicBezTo>
                    <a:pt x="42" y="16"/>
                    <a:pt x="41" y="15"/>
                    <a:pt x="42" y="15"/>
                  </a:cubicBezTo>
                  <a:cubicBezTo>
                    <a:pt x="42" y="15"/>
                    <a:pt x="43" y="15"/>
                    <a:pt x="43" y="14"/>
                  </a:cubicBezTo>
                  <a:cubicBezTo>
                    <a:pt x="43" y="14"/>
                    <a:pt x="43" y="14"/>
                    <a:pt x="43" y="14"/>
                  </a:cubicBezTo>
                  <a:cubicBezTo>
                    <a:pt x="42" y="14"/>
                    <a:pt x="42" y="14"/>
                    <a:pt x="42" y="14"/>
                  </a:cubicBezTo>
                  <a:cubicBezTo>
                    <a:pt x="42" y="13"/>
                    <a:pt x="43" y="14"/>
                    <a:pt x="43" y="13"/>
                  </a:cubicBezTo>
                  <a:cubicBezTo>
                    <a:pt x="44" y="13"/>
                    <a:pt x="44" y="13"/>
                    <a:pt x="44" y="12"/>
                  </a:cubicBezTo>
                  <a:close/>
                  <a:moveTo>
                    <a:pt x="33" y="13"/>
                  </a:moveTo>
                  <a:cubicBezTo>
                    <a:pt x="33" y="12"/>
                    <a:pt x="34" y="12"/>
                    <a:pt x="34" y="12"/>
                  </a:cubicBezTo>
                  <a:cubicBezTo>
                    <a:pt x="33" y="12"/>
                    <a:pt x="33" y="12"/>
                    <a:pt x="33" y="13"/>
                  </a:cubicBezTo>
                  <a:cubicBezTo>
                    <a:pt x="33" y="13"/>
                    <a:pt x="33" y="12"/>
                    <a:pt x="33" y="13"/>
                  </a:cubicBezTo>
                  <a:close/>
                  <a:moveTo>
                    <a:pt x="89" y="14"/>
                  </a:moveTo>
                  <a:cubicBezTo>
                    <a:pt x="89" y="14"/>
                    <a:pt x="89" y="14"/>
                    <a:pt x="89" y="14"/>
                  </a:cubicBezTo>
                  <a:cubicBezTo>
                    <a:pt x="90" y="14"/>
                    <a:pt x="90" y="14"/>
                    <a:pt x="90" y="14"/>
                  </a:cubicBezTo>
                  <a:cubicBezTo>
                    <a:pt x="90" y="13"/>
                    <a:pt x="90" y="13"/>
                    <a:pt x="89" y="13"/>
                  </a:cubicBezTo>
                  <a:cubicBezTo>
                    <a:pt x="90" y="14"/>
                    <a:pt x="89" y="13"/>
                    <a:pt x="89" y="14"/>
                  </a:cubicBezTo>
                  <a:close/>
                  <a:moveTo>
                    <a:pt x="87" y="15"/>
                  </a:moveTo>
                  <a:cubicBezTo>
                    <a:pt x="86" y="15"/>
                    <a:pt x="86" y="15"/>
                    <a:pt x="85" y="15"/>
                  </a:cubicBezTo>
                  <a:cubicBezTo>
                    <a:pt x="86" y="15"/>
                    <a:pt x="87" y="16"/>
                    <a:pt x="87" y="15"/>
                  </a:cubicBezTo>
                  <a:close/>
                  <a:moveTo>
                    <a:pt x="23" y="17"/>
                  </a:moveTo>
                  <a:cubicBezTo>
                    <a:pt x="23" y="16"/>
                    <a:pt x="24" y="16"/>
                    <a:pt x="24" y="16"/>
                  </a:cubicBezTo>
                  <a:cubicBezTo>
                    <a:pt x="24" y="16"/>
                    <a:pt x="23" y="16"/>
                    <a:pt x="23" y="16"/>
                  </a:cubicBezTo>
                  <a:cubicBezTo>
                    <a:pt x="23" y="16"/>
                    <a:pt x="23" y="17"/>
                    <a:pt x="23" y="17"/>
                  </a:cubicBezTo>
                  <a:close/>
                  <a:moveTo>
                    <a:pt x="60" y="17"/>
                  </a:moveTo>
                  <a:cubicBezTo>
                    <a:pt x="60" y="17"/>
                    <a:pt x="60" y="16"/>
                    <a:pt x="60" y="16"/>
                  </a:cubicBezTo>
                  <a:cubicBezTo>
                    <a:pt x="59" y="17"/>
                    <a:pt x="58" y="16"/>
                    <a:pt x="58" y="16"/>
                  </a:cubicBezTo>
                  <a:cubicBezTo>
                    <a:pt x="58" y="17"/>
                    <a:pt x="56" y="16"/>
                    <a:pt x="56" y="17"/>
                  </a:cubicBezTo>
                  <a:cubicBezTo>
                    <a:pt x="56" y="17"/>
                    <a:pt x="57" y="17"/>
                    <a:pt x="58" y="17"/>
                  </a:cubicBezTo>
                  <a:cubicBezTo>
                    <a:pt x="57" y="18"/>
                    <a:pt x="56" y="18"/>
                    <a:pt x="55" y="18"/>
                  </a:cubicBezTo>
                  <a:cubicBezTo>
                    <a:pt x="55" y="18"/>
                    <a:pt x="56" y="18"/>
                    <a:pt x="56" y="19"/>
                  </a:cubicBezTo>
                  <a:cubicBezTo>
                    <a:pt x="56" y="19"/>
                    <a:pt x="56" y="18"/>
                    <a:pt x="57" y="18"/>
                  </a:cubicBezTo>
                  <a:cubicBezTo>
                    <a:pt x="57" y="19"/>
                    <a:pt x="57" y="19"/>
                    <a:pt x="57" y="19"/>
                  </a:cubicBezTo>
                  <a:cubicBezTo>
                    <a:pt x="57" y="19"/>
                    <a:pt x="57" y="19"/>
                    <a:pt x="58" y="19"/>
                  </a:cubicBezTo>
                  <a:cubicBezTo>
                    <a:pt x="57" y="19"/>
                    <a:pt x="58" y="19"/>
                    <a:pt x="58" y="18"/>
                  </a:cubicBezTo>
                  <a:cubicBezTo>
                    <a:pt x="58" y="18"/>
                    <a:pt x="58" y="18"/>
                    <a:pt x="58" y="17"/>
                  </a:cubicBezTo>
                  <a:cubicBezTo>
                    <a:pt x="59" y="17"/>
                    <a:pt x="59" y="17"/>
                    <a:pt x="60" y="17"/>
                  </a:cubicBezTo>
                  <a:close/>
                  <a:moveTo>
                    <a:pt x="18" y="16"/>
                  </a:moveTo>
                  <a:cubicBezTo>
                    <a:pt x="18" y="17"/>
                    <a:pt x="18" y="17"/>
                    <a:pt x="18" y="17"/>
                  </a:cubicBezTo>
                  <a:cubicBezTo>
                    <a:pt x="18" y="17"/>
                    <a:pt x="18" y="17"/>
                    <a:pt x="18" y="17"/>
                  </a:cubicBezTo>
                  <a:cubicBezTo>
                    <a:pt x="18" y="17"/>
                    <a:pt x="19" y="16"/>
                    <a:pt x="18" y="16"/>
                  </a:cubicBezTo>
                  <a:close/>
                  <a:moveTo>
                    <a:pt x="46" y="17"/>
                  </a:moveTo>
                  <a:cubicBezTo>
                    <a:pt x="46" y="17"/>
                    <a:pt x="46" y="17"/>
                    <a:pt x="46" y="17"/>
                  </a:cubicBezTo>
                  <a:cubicBezTo>
                    <a:pt x="46" y="18"/>
                    <a:pt x="47" y="17"/>
                    <a:pt x="48" y="17"/>
                  </a:cubicBezTo>
                  <a:cubicBezTo>
                    <a:pt x="48" y="17"/>
                    <a:pt x="48" y="17"/>
                    <a:pt x="48" y="17"/>
                  </a:cubicBezTo>
                  <a:cubicBezTo>
                    <a:pt x="48" y="17"/>
                    <a:pt x="47" y="17"/>
                    <a:pt x="47" y="17"/>
                  </a:cubicBezTo>
                  <a:cubicBezTo>
                    <a:pt x="46" y="17"/>
                    <a:pt x="45" y="17"/>
                    <a:pt x="45" y="17"/>
                  </a:cubicBezTo>
                  <a:cubicBezTo>
                    <a:pt x="45" y="17"/>
                    <a:pt x="46" y="17"/>
                    <a:pt x="46" y="17"/>
                  </a:cubicBezTo>
                  <a:close/>
                  <a:moveTo>
                    <a:pt x="55" y="17"/>
                  </a:moveTo>
                  <a:cubicBezTo>
                    <a:pt x="54" y="17"/>
                    <a:pt x="54" y="17"/>
                    <a:pt x="54" y="18"/>
                  </a:cubicBezTo>
                  <a:cubicBezTo>
                    <a:pt x="54" y="18"/>
                    <a:pt x="55" y="18"/>
                    <a:pt x="55" y="17"/>
                  </a:cubicBezTo>
                  <a:close/>
                  <a:moveTo>
                    <a:pt x="95" y="21"/>
                  </a:moveTo>
                  <a:cubicBezTo>
                    <a:pt x="96" y="21"/>
                    <a:pt x="96" y="22"/>
                    <a:pt x="96" y="22"/>
                  </a:cubicBezTo>
                  <a:cubicBezTo>
                    <a:pt x="96" y="22"/>
                    <a:pt x="97" y="22"/>
                    <a:pt x="97" y="22"/>
                  </a:cubicBezTo>
                  <a:cubicBezTo>
                    <a:pt x="97" y="22"/>
                    <a:pt x="97" y="22"/>
                    <a:pt x="97" y="22"/>
                  </a:cubicBezTo>
                  <a:cubicBezTo>
                    <a:pt x="98" y="23"/>
                    <a:pt x="100" y="23"/>
                    <a:pt x="100" y="24"/>
                  </a:cubicBezTo>
                  <a:cubicBezTo>
                    <a:pt x="100" y="24"/>
                    <a:pt x="101" y="24"/>
                    <a:pt x="101" y="24"/>
                  </a:cubicBezTo>
                  <a:cubicBezTo>
                    <a:pt x="100" y="23"/>
                    <a:pt x="98" y="22"/>
                    <a:pt x="97" y="21"/>
                  </a:cubicBezTo>
                  <a:cubicBezTo>
                    <a:pt x="96" y="21"/>
                    <a:pt x="95" y="20"/>
                    <a:pt x="95" y="20"/>
                  </a:cubicBezTo>
                  <a:cubicBezTo>
                    <a:pt x="94" y="20"/>
                    <a:pt x="94" y="19"/>
                    <a:pt x="93" y="19"/>
                  </a:cubicBezTo>
                  <a:cubicBezTo>
                    <a:pt x="92" y="20"/>
                    <a:pt x="95" y="20"/>
                    <a:pt x="95" y="21"/>
                  </a:cubicBezTo>
                  <a:close/>
                  <a:moveTo>
                    <a:pt x="70" y="20"/>
                  </a:moveTo>
                  <a:cubicBezTo>
                    <a:pt x="70" y="20"/>
                    <a:pt x="70" y="20"/>
                    <a:pt x="70" y="20"/>
                  </a:cubicBezTo>
                  <a:cubicBezTo>
                    <a:pt x="69" y="20"/>
                    <a:pt x="69" y="20"/>
                    <a:pt x="69" y="20"/>
                  </a:cubicBezTo>
                  <a:cubicBezTo>
                    <a:pt x="69" y="20"/>
                    <a:pt x="69" y="20"/>
                    <a:pt x="69" y="20"/>
                  </a:cubicBezTo>
                  <a:cubicBezTo>
                    <a:pt x="69" y="20"/>
                    <a:pt x="69" y="20"/>
                    <a:pt x="70" y="20"/>
                  </a:cubicBezTo>
                  <a:close/>
                  <a:moveTo>
                    <a:pt x="61" y="20"/>
                  </a:moveTo>
                  <a:cubicBezTo>
                    <a:pt x="61" y="20"/>
                    <a:pt x="61" y="20"/>
                    <a:pt x="62" y="20"/>
                  </a:cubicBezTo>
                  <a:cubicBezTo>
                    <a:pt x="61" y="19"/>
                    <a:pt x="60" y="20"/>
                    <a:pt x="60" y="20"/>
                  </a:cubicBezTo>
                  <a:cubicBezTo>
                    <a:pt x="60" y="20"/>
                    <a:pt x="60" y="20"/>
                    <a:pt x="60" y="20"/>
                  </a:cubicBezTo>
                  <a:cubicBezTo>
                    <a:pt x="59" y="20"/>
                    <a:pt x="56" y="20"/>
                    <a:pt x="55" y="21"/>
                  </a:cubicBezTo>
                  <a:cubicBezTo>
                    <a:pt x="55" y="21"/>
                    <a:pt x="56" y="21"/>
                    <a:pt x="56" y="21"/>
                  </a:cubicBezTo>
                  <a:cubicBezTo>
                    <a:pt x="56" y="21"/>
                    <a:pt x="56" y="21"/>
                    <a:pt x="56" y="21"/>
                  </a:cubicBezTo>
                  <a:cubicBezTo>
                    <a:pt x="59" y="21"/>
                    <a:pt x="62" y="21"/>
                    <a:pt x="64" y="20"/>
                  </a:cubicBezTo>
                  <a:cubicBezTo>
                    <a:pt x="63" y="19"/>
                    <a:pt x="61" y="21"/>
                    <a:pt x="61" y="20"/>
                  </a:cubicBezTo>
                  <a:close/>
                  <a:moveTo>
                    <a:pt x="71" y="20"/>
                  </a:moveTo>
                  <a:cubicBezTo>
                    <a:pt x="71" y="20"/>
                    <a:pt x="71" y="19"/>
                    <a:pt x="71" y="20"/>
                  </a:cubicBezTo>
                  <a:cubicBezTo>
                    <a:pt x="71" y="20"/>
                    <a:pt x="71" y="20"/>
                    <a:pt x="71" y="20"/>
                  </a:cubicBezTo>
                  <a:close/>
                  <a:moveTo>
                    <a:pt x="66" y="20"/>
                  </a:moveTo>
                  <a:cubicBezTo>
                    <a:pt x="67" y="21"/>
                    <a:pt x="68" y="20"/>
                    <a:pt x="69" y="21"/>
                  </a:cubicBezTo>
                  <a:cubicBezTo>
                    <a:pt x="69" y="21"/>
                    <a:pt x="69" y="20"/>
                    <a:pt x="69" y="20"/>
                  </a:cubicBezTo>
                  <a:cubicBezTo>
                    <a:pt x="68" y="20"/>
                    <a:pt x="67" y="19"/>
                    <a:pt x="66" y="20"/>
                  </a:cubicBezTo>
                  <a:close/>
                  <a:moveTo>
                    <a:pt x="89" y="21"/>
                  </a:moveTo>
                  <a:cubicBezTo>
                    <a:pt x="91" y="20"/>
                    <a:pt x="92" y="21"/>
                    <a:pt x="93" y="22"/>
                  </a:cubicBezTo>
                  <a:cubicBezTo>
                    <a:pt x="92" y="21"/>
                    <a:pt x="90" y="20"/>
                    <a:pt x="89" y="20"/>
                  </a:cubicBezTo>
                  <a:cubicBezTo>
                    <a:pt x="89" y="20"/>
                    <a:pt x="89" y="20"/>
                    <a:pt x="89" y="21"/>
                  </a:cubicBezTo>
                  <a:close/>
                  <a:moveTo>
                    <a:pt x="72" y="21"/>
                  </a:moveTo>
                  <a:cubicBezTo>
                    <a:pt x="72" y="20"/>
                    <a:pt x="71" y="20"/>
                    <a:pt x="70" y="21"/>
                  </a:cubicBezTo>
                  <a:cubicBezTo>
                    <a:pt x="71" y="21"/>
                    <a:pt x="72" y="21"/>
                    <a:pt x="72" y="21"/>
                  </a:cubicBezTo>
                  <a:close/>
                  <a:moveTo>
                    <a:pt x="49" y="21"/>
                  </a:moveTo>
                  <a:cubicBezTo>
                    <a:pt x="49" y="21"/>
                    <a:pt x="49" y="21"/>
                    <a:pt x="49" y="21"/>
                  </a:cubicBezTo>
                  <a:cubicBezTo>
                    <a:pt x="49" y="21"/>
                    <a:pt x="49" y="21"/>
                    <a:pt x="49" y="21"/>
                  </a:cubicBezTo>
                  <a:close/>
                  <a:moveTo>
                    <a:pt x="48" y="22"/>
                  </a:moveTo>
                  <a:cubicBezTo>
                    <a:pt x="48" y="22"/>
                    <a:pt x="48" y="21"/>
                    <a:pt x="48" y="22"/>
                  </a:cubicBezTo>
                  <a:cubicBezTo>
                    <a:pt x="47" y="22"/>
                    <a:pt x="46" y="21"/>
                    <a:pt x="46" y="22"/>
                  </a:cubicBezTo>
                  <a:cubicBezTo>
                    <a:pt x="47" y="22"/>
                    <a:pt x="48" y="22"/>
                    <a:pt x="48" y="22"/>
                  </a:cubicBezTo>
                  <a:close/>
                  <a:moveTo>
                    <a:pt x="86" y="22"/>
                  </a:moveTo>
                  <a:cubicBezTo>
                    <a:pt x="86" y="22"/>
                    <a:pt x="85" y="22"/>
                    <a:pt x="85" y="22"/>
                  </a:cubicBezTo>
                  <a:cubicBezTo>
                    <a:pt x="85" y="22"/>
                    <a:pt x="86" y="22"/>
                    <a:pt x="86" y="22"/>
                  </a:cubicBezTo>
                  <a:close/>
                  <a:moveTo>
                    <a:pt x="85" y="22"/>
                  </a:moveTo>
                  <a:cubicBezTo>
                    <a:pt x="84" y="22"/>
                    <a:pt x="84" y="22"/>
                    <a:pt x="84" y="22"/>
                  </a:cubicBezTo>
                  <a:cubicBezTo>
                    <a:pt x="84" y="22"/>
                    <a:pt x="85" y="23"/>
                    <a:pt x="85" y="22"/>
                  </a:cubicBezTo>
                  <a:close/>
                  <a:moveTo>
                    <a:pt x="63" y="22"/>
                  </a:moveTo>
                  <a:cubicBezTo>
                    <a:pt x="63" y="22"/>
                    <a:pt x="62" y="22"/>
                    <a:pt x="62" y="22"/>
                  </a:cubicBezTo>
                  <a:cubicBezTo>
                    <a:pt x="62" y="22"/>
                    <a:pt x="63" y="23"/>
                    <a:pt x="63" y="22"/>
                  </a:cubicBezTo>
                  <a:close/>
                  <a:moveTo>
                    <a:pt x="85" y="23"/>
                  </a:moveTo>
                  <a:cubicBezTo>
                    <a:pt x="85" y="23"/>
                    <a:pt x="85" y="23"/>
                    <a:pt x="84" y="23"/>
                  </a:cubicBezTo>
                  <a:cubicBezTo>
                    <a:pt x="84" y="23"/>
                    <a:pt x="84" y="23"/>
                    <a:pt x="84" y="23"/>
                  </a:cubicBezTo>
                  <a:cubicBezTo>
                    <a:pt x="84" y="23"/>
                    <a:pt x="85" y="23"/>
                    <a:pt x="85" y="23"/>
                  </a:cubicBezTo>
                  <a:close/>
                  <a:moveTo>
                    <a:pt x="55" y="23"/>
                  </a:moveTo>
                  <a:cubicBezTo>
                    <a:pt x="54" y="23"/>
                    <a:pt x="53" y="23"/>
                    <a:pt x="53" y="24"/>
                  </a:cubicBezTo>
                  <a:cubicBezTo>
                    <a:pt x="51" y="24"/>
                    <a:pt x="49" y="25"/>
                    <a:pt x="48" y="25"/>
                  </a:cubicBezTo>
                  <a:cubicBezTo>
                    <a:pt x="47" y="25"/>
                    <a:pt x="47" y="26"/>
                    <a:pt x="47" y="26"/>
                  </a:cubicBezTo>
                  <a:cubicBezTo>
                    <a:pt x="47" y="26"/>
                    <a:pt x="47" y="26"/>
                    <a:pt x="46" y="26"/>
                  </a:cubicBezTo>
                  <a:cubicBezTo>
                    <a:pt x="46" y="26"/>
                    <a:pt x="46" y="26"/>
                    <a:pt x="46" y="27"/>
                  </a:cubicBezTo>
                  <a:cubicBezTo>
                    <a:pt x="47" y="27"/>
                    <a:pt x="48" y="26"/>
                    <a:pt x="50" y="26"/>
                  </a:cubicBezTo>
                  <a:cubicBezTo>
                    <a:pt x="50" y="26"/>
                    <a:pt x="50" y="26"/>
                    <a:pt x="50" y="26"/>
                  </a:cubicBezTo>
                  <a:cubicBezTo>
                    <a:pt x="50" y="26"/>
                    <a:pt x="51" y="26"/>
                    <a:pt x="51" y="26"/>
                  </a:cubicBezTo>
                  <a:cubicBezTo>
                    <a:pt x="51" y="25"/>
                    <a:pt x="51" y="26"/>
                    <a:pt x="51" y="25"/>
                  </a:cubicBezTo>
                  <a:cubicBezTo>
                    <a:pt x="52" y="25"/>
                    <a:pt x="53" y="24"/>
                    <a:pt x="54" y="24"/>
                  </a:cubicBezTo>
                  <a:cubicBezTo>
                    <a:pt x="54" y="23"/>
                    <a:pt x="55" y="23"/>
                    <a:pt x="55" y="23"/>
                  </a:cubicBezTo>
                  <a:close/>
                  <a:moveTo>
                    <a:pt x="78" y="23"/>
                  </a:moveTo>
                  <a:cubicBezTo>
                    <a:pt x="79" y="23"/>
                    <a:pt x="79" y="23"/>
                    <a:pt x="79" y="23"/>
                  </a:cubicBezTo>
                  <a:cubicBezTo>
                    <a:pt x="79" y="23"/>
                    <a:pt x="79" y="23"/>
                    <a:pt x="79" y="23"/>
                  </a:cubicBezTo>
                  <a:cubicBezTo>
                    <a:pt x="78" y="23"/>
                    <a:pt x="78" y="23"/>
                    <a:pt x="78" y="23"/>
                  </a:cubicBezTo>
                  <a:close/>
                  <a:moveTo>
                    <a:pt x="32" y="30"/>
                  </a:moveTo>
                  <a:cubicBezTo>
                    <a:pt x="33" y="30"/>
                    <a:pt x="33" y="29"/>
                    <a:pt x="34" y="29"/>
                  </a:cubicBezTo>
                  <a:cubicBezTo>
                    <a:pt x="34" y="29"/>
                    <a:pt x="35" y="29"/>
                    <a:pt x="36" y="28"/>
                  </a:cubicBezTo>
                  <a:cubicBezTo>
                    <a:pt x="36" y="28"/>
                    <a:pt x="36" y="28"/>
                    <a:pt x="36" y="28"/>
                  </a:cubicBezTo>
                  <a:cubicBezTo>
                    <a:pt x="36" y="28"/>
                    <a:pt x="36" y="28"/>
                    <a:pt x="36" y="28"/>
                  </a:cubicBezTo>
                  <a:cubicBezTo>
                    <a:pt x="36" y="28"/>
                    <a:pt x="37" y="27"/>
                    <a:pt x="37" y="27"/>
                  </a:cubicBezTo>
                  <a:cubicBezTo>
                    <a:pt x="37" y="27"/>
                    <a:pt x="38" y="27"/>
                    <a:pt x="39" y="26"/>
                  </a:cubicBezTo>
                  <a:cubicBezTo>
                    <a:pt x="39" y="26"/>
                    <a:pt x="38" y="26"/>
                    <a:pt x="38" y="26"/>
                  </a:cubicBezTo>
                  <a:cubicBezTo>
                    <a:pt x="38" y="25"/>
                    <a:pt x="38" y="25"/>
                    <a:pt x="38" y="25"/>
                  </a:cubicBezTo>
                  <a:cubicBezTo>
                    <a:pt x="39" y="25"/>
                    <a:pt x="39" y="25"/>
                    <a:pt x="39" y="24"/>
                  </a:cubicBezTo>
                  <a:cubicBezTo>
                    <a:pt x="39" y="24"/>
                    <a:pt x="39" y="25"/>
                    <a:pt x="38" y="25"/>
                  </a:cubicBezTo>
                  <a:cubicBezTo>
                    <a:pt x="38" y="24"/>
                    <a:pt x="39" y="24"/>
                    <a:pt x="39" y="24"/>
                  </a:cubicBezTo>
                  <a:cubicBezTo>
                    <a:pt x="38" y="24"/>
                    <a:pt x="38" y="24"/>
                    <a:pt x="37" y="25"/>
                  </a:cubicBezTo>
                  <a:cubicBezTo>
                    <a:pt x="37" y="25"/>
                    <a:pt x="38" y="25"/>
                    <a:pt x="38" y="25"/>
                  </a:cubicBezTo>
                  <a:cubicBezTo>
                    <a:pt x="37" y="26"/>
                    <a:pt x="37" y="26"/>
                    <a:pt x="36" y="26"/>
                  </a:cubicBezTo>
                  <a:cubicBezTo>
                    <a:pt x="35" y="27"/>
                    <a:pt x="34" y="27"/>
                    <a:pt x="33" y="29"/>
                  </a:cubicBezTo>
                  <a:cubicBezTo>
                    <a:pt x="33" y="29"/>
                    <a:pt x="33" y="29"/>
                    <a:pt x="32" y="29"/>
                  </a:cubicBezTo>
                  <a:cubicBezTo>
                    <a:pt x="32" y="30"/>
                    <a:pt x="31" y="30"/>
                    <a:pt x="31" y="30"/>
                  </a:cubicBezTo>
                  <a:cubicBezTo>
                    <a:pt x="32" y="30"/>
                    <a:pt x="32" y="30"/>
                    <a:pt x="32" y="30"/>
                  </a:cubicBezTo>
                  <a:close/>
                  <a:moveTo>
                    <a:pt x="93" y="25"/>
                  </a:moveTo>
                  <a:cubicBezTo>
                    <a:pt x="93" y="25"/>
                    <a:pt x="94" y="25"/>
                    <a:pt x="94" y="25"/>
                  </a:cubicBezTo>
                  <a:cubicBezTo>
                    <a:pt x="94" y="25"/>
                    <a:pt x="94" y="24"/>
                    <a:pt x="93" y="25"/>
                  </a:cubicBezTo>
                  <a:close/>
                  <a:moveTo>
                    <a:pt x="103" y="25"/>
                  </a:moveTo>
                  <a:cubicBezTo>
                    <a:pt x="102" y="26"/>
                    <a:pt x="103" y="26"/>
                    <a:pt x="103" y="26"/>
                  </a:cubicBezTo>
                  <a:cubicBezTo>
                    <a:pt x="103" y="26"/>
                    <a:pt x="103" y="25"/>
                    <a:pt x="103" y="25"/>
                  </a:cubicBezTo>
                  <a:close/>
                  <a:moveTo>
                    <a:pt x="87" y="26"/>
                  </a:moveTo>
                  <a:cubicBezTo>
                    <a:pt x="87" y="26"/>
                    <a:pt x="86" y="26"/>
                    <a:pt x="86" y="26"/>
                  </a:cubicBezTo>
                  <a:cubicBezTo>
                    <a:pt x="86" y="26"/>
                    <a:pt x="87" y="26"/>
                    <a:pt x="87" y="26"/>
                  </a:cubicBezTo>
                  <a:close/>
                  <a:moveTo>
                    <a:pt x="106" y="27"/>
                  </a:moveTo>
                  <a:cubicBezTo>
                    <a:pt x="106" y="26"/>
                    <a:pt x="105" y="26"/>
                    <a:pt x="104" y="26"/>
                  </a:cubicBezTo>
                  <a:cubicBezTo>
                    <a:pt x="104" y="26"/>
                    <a:pt x="104" y="26"/>
                    <a:pt x="104" y="26"/>
                  </a:cubicBezTo>
                  <a:cubicBezTo>
                    <a:pt x="105" y="26"/>
                    <a:pt x="105" y="27"/>
                    <a:pt x="106" y="27"/>
                  </a:cubicBezTo>
                  <a:close/>
                  <a:moveTo>
                    <a:pt x="22" y="27"/>
                  </a:moveTo>
                  <a:cubicBezTo>
                    <a:pt x="22" y="27"/>
                    <a:pt x="23" y="27"/>
                    <a:pt x="23" y="26"/>
                  </a:cubicBezTo>
                  <a:cubicBezTo>
                    <a:pt x="22" y="26"/>
                    <a:pt x="22" y="26"/>
                    <a:pt x="22" y="26"/>
                  </a:cubicBezTo>
                  <a:cubicBezTo>
                    <a:pt x="22" y="27"/>
                    <a:pt x="21" y="27"/>
                    <a:pt x="22" y="27"/>
                  </a:cubicBezTo>
                  <a:close/>
                  <a:moveTo>
                    <a:pt x="43" y="28"/>
                  </a:moveTo>
                  <a:cubicBezTo>
                    <a:pt x="43" y="28"/>
                    <a:pt x="43" y="27"/>
                    <a:pt x="43" y="27"/>
                  </a:cubicBezTo>
                  <a:cubicBezTo>
                    <a:pt x="42" y="28"/>
                    <a:pt x="42" y="28"/>
                    <a:pt x="41" y="28"/>
                  </a:cubicBezTo>
                  <a:cubicBezTo>
                    <a:pt x="41" y="28"/>
                    <a:pt x="42" y="28"/>
                    <a:pt x="42" y="29"/>
                  </a:cubicBezTo>
                  <a:cubicBezTo>
                    <a:pt x="42" y="28"/>
                    <a:pt x="43" y="28"/>
                    <a:pt x="43" y="28"/>
                  </a:cubicBezTo>
                  <a:close/>
                  <a:moveTo>
                    <a:pt x="97" y="31"/>
                  </a:moveTo>
                  <a:cubicBezTo>
                    <a:pt x="97" y="30"/>
                    <a:pt x="96" y="30"/>
                    <a:pt x="96" y="30"/>
                  </a:cubicBezTo>
                  <a:cubicBezTo>
                    <a:pt x="95" y="30"/>
                    <a:pt x="95" y="30"/>
                    <a:pt x="95" y="30"/>
                  </a:cubicBezTo>
                  <a:cubicBezTo>
                    <a:pt x="95" y="30"/>
                    <a:pt x="96" y="31"/>
                    <a:pt x="97" y="31"/>
                  </a:cubicBezTo>
                  <a:close/>
                  <a:moveTo>
                    <a:pt x="46" y="31"/>
                  </a:moveTo>
                  <a:cubicBezTo>
                    <a:pt x="46" y="31"/>
                    <a:pt x="46" y="31"/>
                    <a:pt x="46" y="31"/>
                  </a:cubicBezTo>
                  <a:cubicBezTo>
                    <a:pt x="46" y="31"/>
                    <a:pt x="46" y="31"/>
                    <a:pt x="46" y="31"/>
                  </a:cubicBezTo>
                  <a:close/>
                  <a:moveTo>
                    <a:pt x="124" y="34"/>
                  </a:moveTo>
                  <a:cubicBezTo>
                    <a:pt x="124" y="33"/>
                    <a:pt x="123" y="33"/>
                    <a:pt x="123" y="31"/>
                  </a:cubicBezTo>
                  <a:cubicBezTo>
                    <a:pt x="123" y="31"/>
                    <a:pt x="122" y="31"/>
                    <a:pt x="122" y="32"/>
                  </a:cubicBezTo>
                  <a:cubicBezTo>
                    <a:pt x="123" y="33"/>
                    <a:pt x="123" y="34"/>
                    <a:pt x="124" y="34"/>
                  </a:cubicBezTo>
                  <a:close/>
                  <a:moveTo>
                    <a:pt x="69" y="33"/>
                  </a:moveTo>
                  <a:cubicBezTo>
                    <a:pt x="68" y="33"/>
                    <a:pt x="68" y="33"/>
                    <a:pt x="67" y="33"/>
                  </a:cubicBezTo>
                  <a:cubicBezTo>
                    <a:pt x="68" y="33"/>
                    <a:pt x="69" y="33"/>
                    <a:pt x="69" y="33"/>
                  </a:cubicBezTo>
                  <a:close/>
                  <a:moveTo>
                    <a:pt x="69" y="33"/>
                  </a:moveTo>
                  <a:cubicBezTo>
                    <a:pt x="70" y="33"/>
                    <a:pt x="70" y="33"/>
                    <a:pt x="70" y="33"/>
                  </a:cubicBezTo>
                  <a:cubicBezTo>
                    <a:pt x="70" y="33"/>
                    <a:pt x="69" y="33"/>
                    <a:pt x="69" y="33"/>
                  </a:cubicBezTo>
                  <a:close/>
                  <a:moveTo>
                    <a:pt x="32" y="34"/>
                  </a:moveTo>
                  <a:cubicBezTo>
                    <a:pt x="31" y="34"/>
                    <a:pt x="31" y="33"/>
                    <a:pt x="31" y="33"/>
                  </a:cubicBezTo>
                  <a:cubicBezTo>
                    <a:pt x="31" y="33"/>
                    <a:pt x="30" y="33"/>
                    <a:pt x="30" y="34"/>
                  </a:cubicBezTo>
                  <a:cubicBezTo>
                    <a:pt x="31" y="34"/>
                    <a:pt x="31" y="34"/>
                    <a:pt x="32" y="34"/>
                  </a:cubicBezTo>
                  <a:close/>
                  <a:moveTo>
                    <a:pt x="63" y="33"/>
                  </a:moveTo>
                  <a:cubicBezTo>
                    <a:pt x="64" y="34"/>
                    <a:pt x="64" y="33"/>
                    <a:pt x="65" y="33"/>
                  </a:cubicBezTo>
                  <a:cubicBezTo>
                    <a:pt x="64" y="33"/>
                    <a:pt x="63" y="33"/>
                    <a:pt x="63" y="33"/>
                  </a:cubicBezTo>
                  <a:close/>
                  <a:moveTo>
                    <a:pt x="63" y="35"/>
                  </a:moveTo>
                  <a:cubicBezTo>
                    <a:pt x="63" y="35"/>
                    <a:pt x="63" y="35"/>
                    <a:pt x="63" y="34"/>
                  </a:cubicBezTo>
                  <a:cubicBezTo>
                    <a:pt x="63" y="34"/>
                    <a:pt x="63" y="34"/>
                    <a:pt x="63" y="34"/>
                  </a:cubicBezTo>
                  <a:cubicBezTo>
                    <a:pt x="63" y="35"/>
                    <a:pt x="63" y="35"/>
                    <a:pt x="63" y="35"/>
                  </a:cubicBezTo>
                  <a:close/>
                  <a:moveTo>
                    <a:pt x="66" y="36"/>
                  </a:moveTo>
                  <a:cubicBezTo>
                    <a:pt x="66" y="36"/>
                    <a:pt x="65" y="36"/>
                    <a:pt x="65" y="37"/>
                  </a:cubicBezTo>
                  <a:cubicBezTo>
                    <a:pt x="65" y="37"/>
                    <a:pt x="66" y="36"/>
                    <a:pt x="66" y="36"/>
                  </a:cubicBezTo>
                  <a:close/>
                  <a:moveTo>
                    <a:pt x="39" y="37"/>
                  </a:moveTo>
                  <a:cubicBezTo>
                    <a:pt x="39" y="37"/>
                    <a:pt x="40" y="37"/>
                    <a:pt x="40" y="36"/>
                  </a:cubicBezTo>
                  <a:cubicBezTo>
                    <a:pt x="39" y="37"/>
                    <a:pt x="39" y="37"/>
                    <a:pt x="39" y="37"/>
                  </a:cubicBezTo>
                  <a:close/>
                  <a:moveTo>
                    <a:pt x="35" y="37"/>
                  </a:moveTo>
                  <a:cubicBezTo>
                    <a:pt x="35" y="37"/>
                    <a:pt x="35" y="37"/>
                    <a:pt x="35" y="37"/>
                  </a:cubicBezTo>
                  <a:cubicBezTo>
                    <a:pt x="35" y="37"/>
                    <a:pt x="35" y="37"/>
                    <a:pt x="35" y="37"/>
                  </a:cubicBezTo>
                  <a:cubicBezTo>
                    <a:pt x="35" y="37"/>
                    <a:pt x="34" y="37"/>
                    <a:pt x="34" y="37"/>
                  </a:cubicBezTo>
                  <a:cubicBezTo>
                    <a:pt x="34" y="37"/>
                    <a:pt x="34" y="37"/>
                    <a:pt x="34" y="38"/>
                  </a:cubicBezTo>
                  <a:cubicBezTo>
                    <a:pt x="34" y="38"/>
                    <a:pt x="35" y="37"/>
                    <a:pt x="35" y="37"/>
                  </a:cubicBezTo>
                  <a:cubicBezTo>
                    <a:pt x="35" y="37"/>
                    <a:pt x="35" y="37"/>
                    <a:pt x="35" y="37"/>
                  </a:cubicBezTo>
                  <a:cubicBezTo>
                    <a:pt x="35" y="37"/>
                    <a:pt x="35" y="37"/>
                    <a:pt x="35" y="37"/>
                  </a:cubicBezTo>
                  <a:cubicBezTo>
                    <a:pt x="35" y="37"/>
                    <a:pt x="35" y="37"/>
                    <a:pt x="35" y="37"/>
                  </a:cubicBezTo>
                  <a:close/>
                  <a:moveTo>
                    <a:pt x="33" y="37"/>
                  </a:moveTo>
                  <a:cubicBezTo>
                    <a:pt x="33" y="37"/>
                    <a:pt x="34" y="37"/>
                    <a:pt x="34" y="37"/>
                  </a:cubicBezTo>
                  <a:cubicBezTo>
                    <a:pt x="33" y="37"/>
                    <a:pt x="33" y="37"/>
                    <a:pt x="33" y="37"/>
                  </a:cubicBezTo>
                  <a:close/>
                  <a:moveTo>
                    <a:pt x="116" y="40"/>
                  </a:moveTo>
                  <a:cubicBezTo>
                    <a:pt x="116" y="41"/>
                    <a:pt x="117" y="42"/>
                    <a:pt x="118" y="42"/>
                  </a:cubicBezTo>
                  <a:cubicBezTo>
                    <a:pt x="119" y="43"/>
                    <a:pt x="119" y="44"/>
                    <a:pt x="119" y="43"/>
                  </a:cubicBezTo>
                  <a:cubicBezTo>
                    <a:pt x="119" y="42"/>
                    <a:pt x="118" y="42"/>
                    <a:pt x="118" y="41"/>
                  </a:cubicBezTo>
                  <a:cubicBezTo>
                    <a:pt x="117" y="40"/>
                    <a:pt x="116" y="39"/>
                    <a:pt x="116" y="38"/>
                  </a:cubicBezTo>
                  <a:cubicBezTo>
                    <a:pt x="115" y="38"/>
                    <a:pt x="115" y="38"/>
                    <a:pt x="115" y="38"/>
                  </a:cubicBezTo>
                  <a:cubicBezTo>
                    <a:pt x="116" y="38"/>
                    <a:pt x="116" y="39"/>
                    <a:pt x="117" y="40"/>
                  </a:cubicBezTo>
                  <a:cubicBezTo>
                    <a:pt x="117" y="40"/>
                    <a:pt x="116" y="40"/>
                    <a:pt x="116" y="40"/>
                  </a:cubicBezTo>
                  <a:close/>
                  <a:moveTo>
                    <a:pt x="23" y="38"/>
                  </a:moveTo>
                  <a:cubicBezTo>
                    <a:pt x="22" y="39"/>
                    <a:pt x="22" y="39"/>
                    <a:pt x="22" y="40"/>
                  </a:cubicBezTo>
                  <a:cubicBezTo>
                    <a:pt x="22" y="39"/>
                    <a:pt x="22" y="39"/>
                    <a:pt x="23" y="38"/>
                  </a:cubicBezTo>
                  <a:close/>
                  <a:moveTo>
                    <a:pt x="19" y="41"/>
                  </a:moveTo>
                  <a:cubicBezTo>
                    <a:pt x="19" y="40"/>
                    <a:pt x="19" y="40"/>
                    <a:pt x="19" y="39"/>
                  </a:cubicBezTo>
                  <a:cubicBezTo>
                    <a:pt x="19" y="40"/>
                    <a:pt x="18" y="40"/>
                    <a:pt x="19" y="41"/>
                  </a:cubicBezTo>
                  <a:close/>
                  <a:moveTo>
                    <a:pt x="31" y="40"/>
                  </a:moveTo>
                  <a:cubicBezTo>
                    <a:pt x="31" y="40"/>
                    <a:pt x="32" y="40"/>
                    <a:pt x="32" y="39"/>
                  </a:cubicBezTo>
                  <a:cubicBezTo>
                    <a:pt x="32" y="39"/>
                    <a:pt x="31" y="39"/>
                    <a:pt x="31" y="39"/>
                  </a:cubicBezTo>
                  <a:cubicBezTo>
                    <a:pt x="31" y="40"/>
                    <a:pt x="31" y="40"/>
                    <a:pt x="31" y="40"/>
                  </a:cubicBezTo>
                  <a:close/>
                  <a:moveTo>
                    <a:pt x="78" y="40"/>
                  </a:moveTo>
                  <a:cubicBezTo>
                    <a:pt x="78" y="39"/>
                    <a:pt x="77" y="39"/>
                    <a:pt x="77" y="39"/>
                  </a:cubicBezTo>
                  <a:cubicBezTo>
                    <a:pt x="77" y="40"/>
                    <a:pt x="77" y="40"/>
                    <a:pt x="78" y="40"/>
                  </a:cubicBezTo>
                  <a:close/>
                  <a:moveTo>
                    <a:pt x="12" y="41"/>
                  </a:moveTo>
                  <a:cubicBezTo>
                    <a:pt x="13" y="41"/>
                    <a:pt x="13" y="40"/>
                    <a:pt x="12" y="40"/>
                  </a:cubicBezTo>
                  <a:cubicBezTo>
                    <a:pt x="12" y="41"/>
                    <a:pt x="12" y="41"/>
                    <a:pt x="12" y="41"/>
                  </a:cubicBezTo>
                  <a:close/>
                  <a:moveTo>
                    <a:pt x="54" y="41"/>
                  </a:moveTo>
                  <a:cubicBezTo>
                    <a:pt x="54" y="40"/>
                    <a:pt x="52" y="41"/>
                    <a:pt x="52" y="41"/>
                  </a:cubicBezTo>
                  <a:cubicBezTo>
                    <a:pt x="52" y="42"/>
                    <a:pt x="53" y="41"/>
                    <a:pt x="54" y="41"/>
                  </a:cubicBezTo>
                  <a:close/>
                  <a:moveTo>
                    <a:pt x="28" y="44"/>
                  </a:moveTo>
                  <a:cubicBezTo>
                    <a:pt x="28" y="43"/>
                    <a:pt x="28" y="43"/>
                    <a:pt x="28" y="43"/>
                  </a:cubicBezTo>
                  <a:cubicBezTo>
                    <a:pt x="28" y="43"/>
                    <a:pt x="28" y="43"/>
                    <a:pt x="28" y="43"/>
                  </a:cubicBezTo>
                  <a:cubicBezTo>
                    <a:pt x="28" y="42"/>
                    <a:pt x="28" y="42"/>
                    <a:pt x="28" y="42"/>
                  </a:cubicBezTo>
                  <a:cubicBezTo>
                    <a:pt x="29" y="41"/>
                    <a:pt x="28" y="41"/>
                    <a:pt x="28" y="41"/>
                  </a:cubicBezTo>
                  <a:cubicBezTo>
                    <a:pt x="28" y="41"/>
                    <a:pt x="27" y="43"/>
                    <a:pt x="26" y="44"/>
                  </a:cubicBezTo>
                  <a:cubicBezTo>
                    <a:pt x="26" y="44"/>
                    <a:pt x="25" y="45"/>
                    <a:pt x="25" y="46"/>
                  </a:cubicBezTo>
                  <a:cubicBezTo>
                    <a:pt x="25" y="46"/>
                    <a:pt x="25" y="47"/>
                    <a:pt x="25" y="47"/>
                  </a:cubicBezTo>
                  <a:cubicBezTo>
                    <a:pt x="26" y="46"/>
                    <a:pt x="27" y="44"/>
                    <a:pt x="28" y="44"/>
                  </a:cubicBezTo>
                  <a:close/>
                  <a:moveTo>
                    <a:pt x="40" y="41"/>
                  </a:moveTo>
                  <a:cubicBezTo>
                    <a:pt x="40" y="42"/>
                    <a:pt x="40" y="42"/>
                    <a:pt x="39" y="42"/>
                  </a:cubicBezTo>
                  <a:cubicBezTo>
                    <a:pt x="39" y="42"/>
                    <a:pt x="39" y="42"/>
                    <a:pt x="40" y="42"/>
                  </a:cubicBezTo>
                  <a:cubicBezTo>
                    <a:pt x="40" y="42"/>
                    <a:pt x="41" y="42"/>
                    <a:pt x="40" y="41"/>
                  </a:cubicBezTo>
                  <a:close/>
                  <a:moveTo>
                    <a:pt x="49" y="42"/>
                  </a:moveTo>
                  <a:cubicBezTo>
                    <a:pt x="50" y="42"/>
                    <a:pt x="50" y="42"/>
                    <a:pt x="50" y="41"/>
                  </a:cubicBezTo>
                  <a:cubicBezTo>
                    <a:pt x="50" y="42"/>
                    <a:pt x="49" y="42"/>
                    <a:pt x="48" y="43"/>
                  </a:cubicBezTo>
                  <a:cubicBezTo>
                    <a:pt x="49" y="43"/>
                    <a:pt x="49" y="42"/>
                    <a:pt x="49" y="42"/>
                  </a:cubicBezTo>
                  <a:close/>
                  <a:moveTo>
                    <a:pt x="11" y="57"/>
                  </a:moveTo>
                  <a:cubicBezTo>
                    <a:pt x="11" y="56"/>
                    <a:pt x="12" y="55"/>
                    <a:pt x="12" y="54"/>
                  </a:cubicBezTo>
                  <a:cubicBezTo>
                    <a:pt x="12" y="54"/>
                    <a:pt x="12" y="54"/>
                    <a:pt x="12" y="54"/>
                  </a:cubicBezTo>
                  <a:cubicBezTo>
                    <a:pt x="12" y="54"/>
                    <a:pt x="12" y="54"/>
                    <a:pt x="13" y="54"/>
                  </a:cubicBezTo>
                  <a:cubicBezTo>
                    <a:pt x="13" y="54"/>
                    <a:pt x="13" y="53"/>
                    <a:pt x="13" y="54"/>
                  </a:cubicBezTo>
                  <a:cubicBezTo>
                    <a:pt x="13" y="52"/>
                    <a:pt x="15" y="50"/>
                    <a:pt x="15" y="48"/>
                  </a:cubicBezTo>
                  <a:cubicBezTo>
                    <a:pt x="17" y="46"/>
                    <a:pt x="19" y="44"/>
                    <a:pt x="20" y="42"/>
                  </a:cubicBezTo>
                  <a:cubicBezTo>
                    <a:pt x="19" y="42"/>
                    <a:pt x="19" y="42"/>
                    <a:pt x="19" y="42"/>
                  </a:cubicBezTo>
                  <a:cubicBezTo>
                    <a:pt x="19" y="43"/>
                    <a:pt x="18" y="43"/>
                    <a:pt x="18" y="44"/>
                  </a:cubicBezTo>
                  <a:cubicBezTo>
                    <a:pt x="18" y="44"/>
                    <a:pt x="18" y="44"/>
                    <a:pt x="17" y="44"/>
                  </a:cubicBezTo>
                  <a:cubicBezTo>
                    <a:pt x="15" y="47"/>
                    <a:pt x="13" y="50"/>
                    <a:pt x="12" y="54"/>
                  </a:cubicBezTo>
                  <a:cubicBezTo>
                    <a:pt x="12" y="54"/>
                    <a:pt x="12" y="54"/>
                    <a:pt x="12" y="54"/>
                  </a:cubicBezTo>
                  <a:cubicBezTo>
                    <a:pt x="11" y="54"/>
                    <a:pt x="11" y="54"/>
                    <a:pt x="11" y="54"/>
                  </a:cubicBezTo>
                  <a:cubicBezTo>
                    <a:pt x="11" y="55"/>
                    <a:pt x="11" y="54"/>
                    <a:pt x="11" y="55"/>
                  </a:cubicBezTo>
                  <a:cubicBezTo>
                    <a:pt x="11" y="55"/>
                    <a:pt x="11" y="56"/>
                    <a:pt x="11" y="57"/>
                  </a:cubicBezTo>
                  <a:close/>
                  <a:moveTo>
                    <a:pt x="46" y="45"/>
                  </a:moveTo>
                  <a:cubicBezTo>
                    <a:pt x="46" y="45"/>
                    <a:pt x="45" y="46"/>
                    <a:pt x="45" y="46"/>
                  </a:cubicBezTo>
                  <a:cubicBezTo>
                    <a:pt x="46" y="45"/>
                    <a:pt x="47" y="44"/>
                    <a:pt x="48" y="44"/>
                  </a:cubicBezTo>
                  <a:cubicBezTo>
                    <a:pt x="50" y="43"/>
                    <a:pt x="52" y="43"/>
                    <a:pt x="53" y="42"/>
                  </a:cubicBezTo>
                  <a:cubicBezTo>
                    <a:pt x="51" y="42"/>
                    <a:pt x="50" y="43"/>
                    <a:pt x="48" y="43"/>
                  </a:cubicBezTo>
                  <a:cubicBezTo>
                    <a:pt x="48" y="44"/>
                    <a:pt x="47" y="44"/>
                    <a:pt x="46" y="45"/>
                  </a:cubicBezTo>
                  <a:close/>
                  <a:moveTo>
                    <a:pt x="33" y="42"/>
                  </a:moveTo>
                  <a:cubicBezTo>
                    <a:pt x="33" y="43"/>
                    <a:pt x="33" y="43"/>
                    <a:pt x="32" y="43"/>
                  </a:cubicBezTo>
                  <a:cubicBezTo>
                    <a:pt x="33" y="44"/>
                    <a:pt x="34" y="43"/>
                    <a:pt x="33" y="42"/>
                  </a:cubicBezTo>
                  <a:close/>
                  <a:moveTo>
                    <a:pt x="120" y="44"/>
                  </a:moveTo>
                  <a:cubicBezTo>
                    <a:pt x="120" y="44"/>
                    <a:pt x="120" y="44"/>
                    <a:pt x="120" y="44"/>
                  </a:cubicBezTo>
                  <a:cubicBezTo>
                    <a:pt x="120" y="44"/>
                    <a:pt x="120" y="44"/>
                    <a:pt x="119" y="44"/>
                  </a:cubicBezTo>
                  <a:cubicBezTo>
                    <a:pt x="120" y="44"/>
                    <a:pt x="120" y="44"/>
                    <a:pt x="119" y="44"/>
                  </a:cubicBezTo>
                  <a:cubicBezTo>
                    <a:pt x="120" y="44"/>
                    <a:pt x="120" y="44"/>
                    <a:pt x="120" y="44"/>
                  </a:cubicBezTo>
                  <a:close/>
                  <a:moveTo>
                    <a:pt x="17" y="49"/>
                  </a:moveTo>
                  <a:cubicBezTo>
                    <a:pt x="16" y="49"/>
                    <a:pt x="16" y="49"/>
                    <a:pt x="16" y="49"/>
                  </a:cubicBezTo>
                  <a:cubicBezTo>
                    <a:pt x="16" y="50"/>
                    <a:pt x="16" y="50"/>
                    <a:pt x="16" y="51"/>
                  </a:cubicBezTo>
                  <a:cubicBezTo>
                    <a:pt x="17" y="50"/>
                    <a:pt x="17" y="49"/>
                    <a:pt x="18" y="49"/>
                  </a:cubicBezTo>
                  <a:cubicBezTo>
                    <a:pt x="18" y="49"/>
                    <a:pt x="18" y="49"/>
                    <a:pt x="18" y="49"/>
                  </a:cubicBezTo>
                  <a:cubicBezTo>
                    <a:pt x="19" y="49"/>
                    <a:pt x="18" y="49"/>
                    <a:pt x="19" y="49"/>
                  </a:cubicBezTo>
                  <a:cubicBezTo>
                    <a:pt x="19" y="48"/>
                    <a:pt x="19" y="48"/>
                    <a:pt x="19" y="48"/>
                  </a:cubicBezTo>
                  <a:cubicBezTo>
                    <a:pt x="19" y="48"/>
                    <a:pt x="19" y="48"/>
                    <a:pt x="19" y="47"/>
                  </a:cubicBezTo>
                  <a:cubicBezTo>
                    <a:pt x="19" y="46"/>
                    <a:pt x="20" y="45"/>
                    <a:pt x="21" y="44"/>
                  </a:cubicBezTo>
                  <a:cubicBezTo>
                    <a:pt x="20" y="44"/>
                    <a:pt x="20" y="45"/>
                    <a:pt x="19" y="45"/>
                  </a:cubicBezTo>
                  <a:cubicBezTo>
                    <a:pt x="19" y="46"/>
                    <a:pt x="18" y="46"/>
                    <a:pt x="18" y="47"/>
                  </a:cubicBezTo>
                  <a:cubicBezTo>
                    <a:pt x="18" y="47"/>
                    <a:pt x="17" y="48"/>
                    <a:pt x="17" y="49"/>
                  </a:cubicBezTo>
                  <a:close/>
                  <a:moveTo>
                    <a:pt x="19" y="48"/>
                  </a:moveTo>
                  <a:cubicBezTo>
                    <a:pt x="18" y="48"/>
                    <a:pt x="19" y="48"/>
                    <a:pt x="18" y="48"/>
                  </a:cubicBezTo>
                  <a:cubicBezTo>
                    <a:pt x="18" y="48"/>
                    <a:pt x="18" y="48"/>
                    <a:pt x="19" y="48"/>
                  </a:cubicBezTo>
                  <a:close/>
                  <a:moveTo>
                    <a:pt x="32" y="44"/>
                  </a:moveTo>
                  <a:cubicBezTo>
                    <a:pt x="32" y="45"/>
                    <a:pt x="32" y="45"/>
                    <a:pt x="32" y="45"/>
                  </a:cubicBezTo>
                  <a:cubicBezTo>
                    <a:pt x="32" y="45"/>
                    <a:pt x="32" y="45"/>
                    <a:pt x="32" y="45"/>
                  </a:cubicBezTo>
                  <a:cubicBezTo>
                    <a:pt x="32" y="45"/>
                    <a:pt x="32" y="44"/>
                    <a:pt x="32" y="44"/>
                  </a:cubicBezTo>
                  <a:close/>
                  <a:moveTo>
                    <a:pt x="137" y="50"/>
                  </a:moveTo>
                  <a:cubicBezTo>
                    <a:pt x="138" y="50"/>
                    <a:pt x="138" y="51"/>
                    <a:pt x="138" y="52"/>
                  </a:cubicBezTo>
                  <a:cubicBezTo>
                    <a:pt x="138" y="50"/>
                    <a:pt x="137" y="48"/>
                    <a:pt x="138" y="46"/>
                  </a:cubicBezTo>
                  <a:cubicBezTo>
                    <a:pt x="137" y="46"/>
                    <a:pt x="137" y="45"/>
                    <a:pt x="135" y="45"/>
                  </a:cubicBezTo>
                  <a:cubicBezTo>
                    <a:pt x="135" y="46"/>
                    <a:pt x="136" y="47"/>
                    <a:pt x="136" y="48"/>
                  </a:cubicBezTo>
                  <a:cubicBezTo>
                    <a:pt x="137" y="48"/>
                    <a:pt x="138" y="49"/>
                    <a:pt x="137" y="50"/>
                  </a:cubicBezTo>
                  <a:close/>
                  <a:moveTo>
                    <a:pt x="56" y="46"/>
                  </a:moveTo>
                  <a:cubicBezTo>
                    <a:pt x="55" y="46"/>
                    <a:pt x="55" y="46"/>
                    <a:pt x="55" y="47"/>
                  </a:cubicBezTo>
                  <a:cubicBezTo>
                    <a:pt x="55" y="47"/>
                    <a:pt x="56" y="47"/>
                    <a:pt x="56" y="46"/>
                  </a:cubicBezTo>
                  <a:close/>
                  <a:moveTo>
                    <a:pt x="21" y="48"/>
                  </a:moveTo>
                  <a:cubicBezTo>
                    <a:pt x="21" y="48"/>
                    <a:pt x="21" y="48"/>
                    <a:pt x="21" y="49"/>
                  </a:cubicBezTo>
                  <a:cubicBezTo>
                    <a:pt x="21" y="48"/>
                    <a:pt x="22" y="47"/>
                    <a:pt x="22" y="47"/>
                  </a:cubicBezTo>
                  <a:cubicBezTo>
                    <a:pt x="22" y="47"/>
                    <a:pt x="21" y="48"/>
                    <a:pt x="21" y="48"/>
                  </a:cubicBezTo>
                  <a:close/>
                  <a:moveTo>
                    <a:pt x="54" y="47"/>
                  </a:moveTo>
                  <a:cubicBezTo>
                    <a:pt x="54" y="47"/>
                    <a:pt x="54" y="47"/>
                    <a:pt x="54" y="47"/>
                  </a:cubicBezTo>
                  <a:cubicBezTo>
                    <a:pt x="54" y="47"/>
                    <a:pt x="53" y="47"/>
                    <a:pt x="54" y="47"/>
                  </a:cubicBezTo>
                  <a:close/>
                  <a:moveTo>
                    <a:pt x="129" y="53"/>
                  </a:moveTo>
                  <a:cubicBezTo>
                    <a:pt x="128" y="52"/>
                    <a:pt x="129" y="51"/>
                    <a:pt x="129" y="50"/>
                  </a:cubicBezTo>
                  <a:cubicBezTo>
                    <a:pt x="129" y="50"/>
                    <a:pt x="128" y="50"/>
                    <a:pt x="128" y="49"/>
                  </a:cubicBezTo>
                  <a:cubicBezTo>
                    <a:pt x="128" y="49"/>
                    <a:pt x="129" y="49"/>
                    <a:pt x="129" y="49"/>
                  </a:cubicBezTo>
                  <a:cubicBezTo>
                    <a:pt x="128" y="48"/>
                    <a:pt x="128" y="47"/>
                    <a:pt x="127" y="47"/>
                  </a:cubicBezTo>
                  <a:cubicBezTo>
                    <a:pt x="127" y="48"/>
                    <a:pt x="126" y="48"/>
                    <a:pt x="126" y="49"/>
                  </a:cubicBezTo>
                  <a:cubicBezTo>
                    <a:pt x="126" y="50"/>
                    <a:pt x="127" y="51"/>
                    <a:pt x="129" y="53"/>
                  </a:cubicBezTo>
                  <a:close/>
                  <a:moveTo>
                    <a:pt x="36" y="47"/>
                  </a:moveTo>
                  <a:cubicBezTo>
                    <a:pt x="35" y="48"/>
                    <a:pt x="35" y="48"/>
                    <a:pt x="35" y="48"/>
                  </a:cubicBezTo>
                  <a:cubicBezTo>
                    <a:pt x="35" y="48"/>
                    <a:pt x="35" y="48"/>
                    <a:pt x="35" y="48"/>
                  </a:cubicBezTo>
                  <a:cubicBezTo>
                    <a:pt x="35" y="48"/>
                    <a:pt x="36" y="48"/>
                    <a:pt x="36" y="47"/>
                  </a:cubicBezTo>
                  <a:close/>
                  <a:moveTo>
                    <a:pt x="123" y="47"/>
                  </a:moveTo>
                  <a:cubicBezTo>
                    <a:pt x="123" y="48"/>
                    <a:pt x="123" y="48"/>
                    <a:pt x="123" y="48"/>
                  </a:cubicBezTo>
                  <a:cubicBezTo>
                    <a:pt x="123" y="48"/>
                    <a:pt x="123" y="47"/>
                    <a:pt x="123" y="47"/>
                  </a:cubicBezTo>
                  <a:close/>
                  <a:moveTo>
                    <a:pt x="39" y="48"/>
                  </a:moveTo>
                  <a:cubicBezTo>
                    <a:pt x="39" y="48"/>
                    <a:pt x="39" y="48"/>
                    <a:pt x="39" y="48"/>
                  </a:cubicBezTo>
                  <a:cubicBezTo>
                    <a:pt x="39" y="48"/>
                    <a:pt x="39" y="48"/>
                    <a:pt x="39" y="48"/>
                  </a:cubicBezTo>
                  <a:close/>
                  <a:moveTo>
                    <a:pt x="6" y="50"/>
                  </a:moveTo>
                  <a:cubicBezTo>
                    <a:pt x="6" y="50"/>
                    <a:pt x="6" y="50"/>
                    <a:pt x="6" y="50"/>
                  </a:cubicBezTo>
                  <a:cubicBezTo>
                    <a:pt x="6" y="49"/>
                    <a:pt x="7" y="48"/>
                    <a:pt x="7" y="48"/>
                  </a:cubicBezTo>
                  <a:cubicBezTo>
                    <a:pt x="7" y="48"/>
                    <a:pt x="7" y="48"/>
                    <a:pt x="7" y="48"/>
                  </a:cubicBezTo>
                  <a:cubicBezTo>
                    <a:pt x="7" y="49"/>
                    <a:pt x="6" y="49"/>
                    <a:pt x="6" y="50"/>
                  </a:cubicBezTo>
                  <a:close/>
                  <a:moveTo>
                    <a:pt x="35" y="49"/>
                  </a:moveTo>
                  <a:cubicBezTo>
                    <a:pt x="36" y="49"/>
                    <a:pt x="36" y="48"/>
                    <a:pt x="36" y="48"/>
                  </a:cubicBezTo>
                  <a:cubicBezTo>
                    <a:pt x="35" y="48"/>
                    <a:pt x="35" y="48"/>
                    <a:pt x="35" y="48"/>
                  </a:cubicBezTo>
                  <a:cubicBezTo>
                    <a:pt x="35" y="48"/>
                    <a:pt x="35" y="48"/>
                    <a:pt x="35" y="49"/>
                  </a:cubicBezTo>
                  <a:close/>
                  <a:moveTo>
                    <a:pt x="122" y="49"/>
                  </a:moveTo>
                  <a:cubicBezTo>
                    <a:pt x="122" y="49"/>
                    <a:pt x="122" y="49"/>
                    <a:pt x="122" y="49"/>
                  </a:cubicBezTo>
                  <a:cubicBezTo>
                    <a:pt x="122" y="49"/>
                    <a:pt x="122" y="49"/>
                    <a:pt x="122" y="49"/>
                  </a:cubicBezTo>
                  <a:close/>
                  <a:moveTo>
                    <a:pt x="123" y="49"/>
                  </a:moveTo>
                  <a:cubicBezTo>
                    <a:pt x="123" y="49"/>
                    <a:pt x="123" y="50"/>
                    <a:pt x="123" y="50"/>
                  </a:cubicBezTo>
                  <a:cubicBezTo>
                    <a:pt x="123" y="50"/>
                    <a:pt x="123" y="49"/>
                    <a:pt x="123" y="49"/>
                  </a:cubicBezTo>
                  <a:cubicBezTo>
                    <a:pt x="124" y="49"/>
                    <a:pt x="123" y="49"/>
                    <a:pt x="123" y="49"/>
                  </a:cubicBezTo>
                  <a:close/>
                  <a:moveTo>
                    <a:pt x="120" y="49"/>
                  </a:moveTo>
                  <a:cubicBezTo>
                    <a:pt x="119" y="49"/>
                    <a:pt x="119" y="49"/>
                    <a:pt x="119" y="49"/>
                  </a:cubicBezTo>
                  <a:cubicBezTo>
                    <a:pt x="120" y="50"/>
                    <a:pt x="120" y="50"/>
                    <a:pt x="120" y="49"/>
                  </a:cubicBezTo>
                  <a:close/>
                  <a:moveTo>
                    <a:pt x="123" y="51"/>
                  </a:moveTo>
                  <a:cubicBezTo>
                    <a:pt x="123" y="51"/>
                    <a:pt x="123" y="51"/>
                    <a:pt x="123" y="51"/>
                  </a:cubicBezTo>
                  <a:cubicBezTo>
                    <a:pt x="123" y="51"/>
                    <a:pt x="123" y="52"/>
                    <a:pt x="123" y="51"/>
                  </a:cubicBezTo>
                  <a:close/>
                  <a:moveTo>
                    <a:pt x="122" y="52"/>
                  </a:moveTo>
                  <a:cubicBezTo>
                    <a:pt x="122" y="52"/>
                    <a:pt x="122" y="51"/>
                    <a:pt x="121" y="51"/>
                  </a:cubicBezTo>
                  <a:cubicBezTo>
                    <a:pt x="121" y="51"/>
                    <a:pt x="121" y="52"/>
                    <a:pt x="122" y="52"/>
                  </a:cubicBezTo>
                  <a:close/>
                  <a:moveTo>
                    <a:pt x="10" y="52"/>
                  </a:moveTo>
                  <a:cubicBezTo>
                    <a:pt x="10" y="52"/>
                    <a:pt x="10" y="52"/>
                    <a:pt x="10" y="52"/>
                  </a:cubicBezTo>
                  <a:cubicBezTo>
                    <a:pt x="10" y="52"/>
                    <a:pt x="10" y="52"/>
                    <a:pt x="10" y="52"/>
                  </a:cubicBezTo>
                  <a:close/>
                  <a:moveTo>
                    <a:pt x="42" y="53"/>
                  </a:moveTo>
                  <a:cubicBezTo>
                    <a:pt x="42" y="53"/>
                    <a:pt x="42" y="52"/>
                    <a:pt x="42" y="52"/>
                  </a:cubicBezTo>
                  <a:cubicBezTo>
                    <a:pt x="42" y="52"/>
                    <a:pt x="42" y="52"/>
                    <a:pt x="42" y="52"/>
                  </a:cubicBezTo>
                  <a:cubicBezTo>
                    <a:pt x="42" y="52"/>
                    <a:pt x="41" y="52"/>
                    <a:pt x="42" y="53"/>
                  </a:cubicBezTo>
                  <a:close/>
                  <a:moveTo>
                    <a:pt x="0" y="53"/>
                  </a:moveTo>
                  <a:cubicBezTo>
                    <a:pt x="0" y="53"/>
                    <a:pt x="0" y="53"/>
                    <a:pt x="0" y="53"/>
                  </a:cubicBezTo>
                  <a:cubicBezTo>
                    <a:pt x="0" y="53"/>
                    <a:pt x="1" y="53"/>
                    <a:pt x="0" y="53"/>
                  </a:cubicBezTo>
                  <a:close/>
                  <a:moveTo>
                    <a:pt x="5" y="56"/>
                  </a:moveTo>
                  <a:cubicBezTo>
                    <a:pt x="6" y="55"/>
                    <a:pt x="6" y="53"/>
                    <a:pt x="6" y="53"/>
                  </a:cubicBezTo>
                  <a:cubicBezTo>
                    <a:pt x="6" y="53"/>
                    <a:pt x="6" y="53"/>
                    <a:pt x="6" y="53"/>
                  </a:cubicBezTo>
                  <a:cubicBezTo>
                    <a:pt x="6" y="53"/>
                    <a:pt x="6" y="53"/>
                    <a:pt x="6" y="53"/>
                  </a:cubicBezTo>
                  <a:cubicBezTo>
                    <a:pt x="5" y="56"/>
                    <a:pt x="3" y="59"/>
                    <a:pt x="3" y="62"/>
                  </a:cubicBezTo>
                  <a:cubicBezTo>
                    <a:pt x="4" y="61"/>
                    <a:pt x="4" y="60"/>
                    <a:pt x="4" y="59"/>
                  </a:cubicBezTo>
                  <a:cubicBezTo>
                    <a:pt x="5" y="58"/>
                    <a:pt x="5" y="57"/>
                    <a:pt x="5" y="56"/>
                  </a:cubicBezTo>
                  <a:close/>
                  <a:moveTo>
                    <a:pt x="124" y="54"/>
                  </a:moveTo>
                  <a:cubicBezTo>
                    <a:pt x="124" y="54"/>
                    <a:pt x="123" y="54"/>
                    <a:pt x="123" y="53"/>
                  </a:cubicBezTo>
                  <a:cubicBezTo>
                    <a:pt x="123" y="53"/>
                    <a:pt x="123" y="53"/>
                    <a:pt x="123" y="53"/>
                  </a:cubicBezTo>
                  <a:cubicBezTo>
                    <a:pt x="123" y="53"/>
                    <a:pt x="123" y="54"/>
                    <a:pt x="124" y="54"/>
                  </a:cubicBezTo>
                  <a:close/>
                  <a:moveTo>
                    <a:pt x="124" y="54"/>
                  </a:moveTo>
                  <a:cubicBezTo>
                    <a:pt x="124" y="53"/>
                    <a:pt x="124" y="53"/>
                    <a:pt x="124" y="53"/>
                  </a:cubicBezTo>
                  <a:cubicBezTo>
                    <a:pt x="124" y="54"/>
                    <a:pt x="124" y="54"/>
                    <a:pt x="124" y="54"/>
                  </a:cubicBezTo>
                  <a:close/>
                  <a:moveTo>
                    <a:pt x="38" y="54"/>
                  </a:moveTo>
                  <a:cubicBezTo>
                    <a:pt x="38" y="54"/>
                    <a:pt x="39" y="54"/>
                    <a:pt x="39" y="53"/>
                  </a:cubicBezTo>
                  <a:cubicBezTo>
                    <a:pt x="38" y="53"/>
                    <a:pt x="38" y="53"/>
                    <a:pt x="38" y="53"/>
                  </a:cubicBezTo>
                  <a:cubicBezTo>
                    <a:pt x="38" y="54"/>
                    <a:pt x="38" y="54"/>
                    <a:pt x="38" y="54"/>
                  </a:cubicBezTo>
                  <a:close/>
                  <a:moveTo>
                    <a:pt x="127" y="57"/>
                  </a:moveTo>
                  <a:cubicBezTo>
                    <a:pt x="126" y="55"/>
                    <a:pt x="126" y="54"/>
                    <a:pt x="125" y="53"/>
                  </a:cubicBezTo>
                  <a:cubicBezTo>
                    <a:pt x="125" y="53"/>
                    <a:pt x="125" y="54"/>
                    <a:pt x="124" y="54"/>
                  </a:cubicBezTo>
                  <a:cubicBezTo>
                    <a:pt x="125" y="55"/>
                    <a:pt x="126" y="56"/>
                    <a:pt x="127" y="57"/>
                  </a:cubicBezTo>
                  <a:cubicBezTo>
                    <a:pt x="127" y="57"/>
                    <a:pt x="127" y="57"/>
                    <a:pt x="127" y="57"/>
                  </a:cubicBezTo>
                  <a:cubicBezTo>
                    <a:pt x="127" y="56"/>
                    <a:pt x="127" y="57"/>
                    <a:pt x="127" y="57"/>
                  </a:cubicBezTo>
                  <a:close/>
                  <a:moveTo>
                    <a:pt x="1" y="55"/>
                  </a:moveTo>
                  <a:cubicBezTo>
                    <a:pt x="1" y="54"/>
                    <a:pt x="1" y="54"/>
                    <a:pt x="2" y="54"/>
                  </a:cubicBezTo>
                  <a:cubicBezTo>
                    <a:pt x="1" y="54"/>
                    <a:pt x="1" y="55"/>
                    <a:pt x="1" y="55"/>
                  </a:cubicBezTo>
                  <a:cubicBezTo>
                    <a:pt x="1" y="55"/>
                    <a:pt x="1" y="55"/>
                    <a:pt x="1" y="55"/>
                  </a:cubicBezTo>
                  <a:close/>
                  <a:moveTo>
                    <a:pt x="129" y="54"/>
                  </a:moveTo>
                  <a:cubicBezTo>
                    <a:pt x="129" y="54"/>
                    <a:pt x="129" y="54"/>
                    <a:pt x="129" y="54"/>
                  </a:cubicBezTo>
                  <a:cubicBezTo>
                    <a:pt x="129" y="54"/>
                    <a:pt x="129" y="54"/>
                    <a:pt x="129" y="54"/>
                  </a:cubicBezTo>
                  <a:close/>
                  <a:moveTo>
                    <a:pt x="128" y="54"/>
                  </a:moveTo>
                  <a:cubicBezTo>
                    <a:pt x="127" y="55"/>
                    <a:pt x="127" y="54"/>
                    <a:pt x="127" y="54"/>
                  </a:cubicBezTo>
                  <a:cubicBezTo>
                    <a:pt x="127" y="55"/>
                    <a:pt x="127" y="55"/>
                    <a:pt x="127" y="55"/>
                  </a:cubicBezTo>
                  <a:cubicBezTo>
                    <a:pt x="127" y="55"/>
                    <a:pt x="127" y="55"/>
                    <a:pt x="127" y="55"/>
                  </a:cubicBezTo>
                  <a:cubicBezTo>
                    <a:pt x="127" y="54"/>
                    <a:pt x="128" y="55"/>
                    <a:pt x="128" y="54"/>
                  </a:cubicBezTo>
                  <a:close/>
                  <a:moveTo>
                    <a:pt x="4" y="55"/>
                  </a:moveTo>
                  <a:cubicBezTo>
                    <a:pt x="4" y="56"/>
                    <a:pt x="4" y="56"/>
                    <a:pt x="4" y="56"/>
                  </a:cubicBezTo>
                  <a:cubicBezTo>
                    <a:pt x="4" y="56"/>
                    <a:pt x="4" y="55"/>
                    <a:pt x="4" y="55"/>
                  </a:cubicBezTo>
                  <a:close/>
                  <a:moveTo>
                    <a:pt x="14" y="61"/>
                  </a:moveTo>
                  <a:cubicBezTo>
                    <a:pt x="15" y="61"/>
                    <a:pt x="15" y="59"/>
                    <a:pt x="16" y="58"/>
                  </a:cubicBezTo>
                  <a:cubicBezTo>
                    <a:pt x="16" y="57"/>
                    <a:pt x="16" y="56"/>
                    <a:pt x="16" y="56"/>
                  </a:cubicBezTo>
                  <a:cubicBezTo>
                    <a:pt x="15" y="56"/>
                    <a:pt x="16" y="56"/>
                    <a:pt x="15" y="56"/>
                  </a:cubicBezTo>
                  <a:cubicBezTo>
                    <a:pt x="15" y="56"/>
                    <a:pt x="15" y="56"/>
                    <a:pt x="15" y="56"/>
                  </a:cubicBezTo>
                  <a:cubicBezTo>
                    <a:pt x="15" y="57"/>
                    <a:pt x="14" y="58"/>
                    <a:pt x="14" y="59"/>
                  </a:cubicBezTo>
                  <a:cubicBezTo>
                    <a:pt x="14" y="59"/>
                    <a:pt x="13" y="60"/>
                    <a:pt x="14" y="61"/>
                  </a:cubicBezTo>
                  <a:close/>
                  <a:moveTo>
                    <a:pt x="62" y="58"/>
                  </a:moveTo>
                  <a:cubicBezTo>
                    <a:pt x="62" y="58"/>
                    <a:pt x="61" y="58"/>
                    <a:pt x="61" y="58"/>
                  </a:cubicBezTo>
                  <a:cubicBezTo>
                    <a:pt x="62" y="58"/>
                    <a:pt x="62" y="58"/>
                    <a:pt x="62" y="58"/>
                  </a:cubicBezTo>
                  <a:cubicBezTo>
                    <a:pt x="62" y="58"/>
                    <a:pt x="62" y="58"/>
                    <a:pt x="62" y="58"/>
                  </a:cubicBezTo>
                  <a:close/>
                  <a:moveTo>
                    <a:pt x="125" y="58"/>
                  </a:moveTo>
                  <a:cubicBezTo>
                    <a:pt x="125" y="58"/>
                    <a:pt x="125" y="58"/>
                    <a:pt x="125" y="58"/>
                  </a:cubicBezTo>
                  <a:cubicBezTo>
                    <a:pt x="124" y="58"/>
                    <a:pt x="125" y="58"/>
                    <a:pt x="125" y="59"/>
                  </a:cubicBezTo>
                  <a:cubicBezTo>
                    <a:pt x="125" y="59"/>
                    <a:pt x="125" y="58"/>
                    <a:pt x="125" y="58"/>
                  </a:cubicBezTo>
                  <a:close/>
                  <a:moveTo>
                    <a:pt x="12" y="58"/>
                  </a:moveTo>
                  <a:cubicBezTo>
                    <a:pt x="12" y="58"/>
                    <a:pt x="12" y="58"/>
                    <a:pt x="12" y="58"/>
                  </a:cubicBezTo>
                  <a:cubicBezTo>
                    <a:pt x="12" y="60"/>
                    <a:pt x="13" y="58"/>
                    <a:pt x="12" y="58"/>
                  </a:cubicBezTo>
                  <a:close/>
                  <a:moveTo>
                    <a:pt x="135" y="60"/>
                  </a:moveTo>
                  <a:cubicBezTo>
                    <a:pt x="135" y="59"/>
                    <a:pt x="135" y="58"/>
                    <a:pt x="134" y="58"/>
                  </a:cubicBezTo>
                  <a:cubicBezTo>
                    <a:pt x="133" y="59"/>
                    <a:pt x="135" y="60"/>
                    <a:pt x="135" y="60"/>
                  </a:cubicBezTo>
                  <a:close/>
                  <a:moveTo>
                    <a:pt x="7" y="60"/>
                  </a:moveTo>
                  <a:cubicBezTo>
                    <a:pt x="7" y="60"/>
                    <a:pt x="7" y="60"/>
                    <a:pt x="7" y="60"/>
                  </a:cubicBezTo>
                  <a:cubicBezTo>
                    <a:pt x="6" y="61"/>
                    <a:pt x="6" y="61"/>
                    <a:pt x="7" y="61"/>
                  </a:cubicBezTo>
                  <a:cubicBezTo>
                    <a:pt x="7" y="61"/>
                    <a:pt x="7" y="61"/>
                    <a:pt x="7" y="60"/>
                  </a:cubicBezTo>
                  <a:close/>
                  <a:moveTo>
                    <a:pt x="14" y="61"/>
                  </a:moveTo>
                  <a:cubicBezTo>
                    <a:pt x="14" y="62"/>
                    <a:pt x="13" y="62"/>
                    <a:pt x="13" y="62"/>
                  </a:cubicBezTo>
                  <a:cubicBezTo>
                    <a:pt x="13" y="62"/>
                    <a:pt x="13" y="63"/>
                    <a:pt x="13" y="62"/>
                  </a:cubicBezTo>
                  <a:cubicBezTo>
                    <a:pt x="13" y="62"/>
                    <a:pt x="14" y="62"/>
                    <a:pt x="14" y="61"/>
                  </a:cubicBezTo>
                  <a:close/>
                  <a:moveTo>
                    <a:pt x="20" y="64"/>
                  </a:moveTo>
                  <a:cubicBezTo>
                    <a:pt x="20" y="63"/>
                    <a:pt x="19" y="62"/>
                    <a:pt x="19" y="62"/>
                  </a:cubicBezTo>
                  <a:cubicBezTo>
                    <a:pt x="19" y="62"/>
                    <a:pt x="19" y="62"/>
                    <a:pt x="19" y="62"/>
                  </a:cubicBezTo>
                  <a:cubicBezTo>
                    <a:pt x="18" y="63"/>
                    <a:pt x="18" y="63"/>
                    <a:pt x="18" y="65"/>
                  </a:cubicBezTo>
                  <a:cubicBezTo>
                    <a:pt x="19" y="65"/>
                    <a:pt x="19" y="64"/>
                    <a:pt x="20" y="64"/>
                  </a:cubicBezTo>
                  <a:close/>
                  <a:moveTo>
                    <a:pt x="3" y="64"/>
                  </a:moveTo>
                  <a:cubicBezTo>
                    <a:pt x="3" y="64"/>
                    <a:pt x="3" y="64"/>
                    <a:pt x="3" y="64"/>
                  </a:cubicBezTo>
                  <a:cubicBezTo>
                    <a:pt x="3" y="64"/>
                    <a:pt x="3" y="63"/>
                    <a:pt x="3" y="63"/>
                  </a:cubicBezTo>
                  <a:cubicBezTo>
                    <a:pt x="3" y="63"/>
                    <a:pt x="3" y="63"/>
                    <a:pt x="3" y="63"/>
                  </a:cubicBezTo>
                  <a:cubicBezTo>
                    <a:pt x="3" y="63"/>
                    <a:pt x="3" y="64"/>
                    <a:pt x="3" y="64"/>
                  </a:cubicBezTo>
                  <a:close/>
                  <a:moveTo>
                    <a:pt x="13" y="63"/>
                  </a:moveTo>
                  <a:cubicBezTo>
                    <a:pt x="13" y="64"/>
                    <a:pt x="12" y="64"/>
                    <a:pt x="13" y="65"/>
                  </a:cubicBezTo>
                  <a:cubicBezTo>
                    <a:pt x="13" y="65"/>
                    <a:pt x="13" y="63"/>
                    <a:pt x="13" y="63"/>
                  </a:cubicBezTo>
                  <a:close/>
                  <a:moveTo>
                    <a:pt x="1" y="63"/>
                  </a:moveTo>
                  <a:cubicBezTo>
                    <a:pt x="1" y="64"/>
                    <a:pt x="0" y="65"/>
                    <a:pt x="1" y="66"/>
                  </a:cubicBezTo>
                  <a:cubicBezTo>
                    <a:pt x="1" y="65"/>
                    <a:pt x="1" y="65"/>
                    <a:pt x="2" y="65"/>
                  </a:cubicBezTo>
                  <a:cubicBezTo>
                    <a:pt x="2" y="64"/>
                    <a:pt x="2" y="63"/>
                    <a:pt x="1" y="63"/>
                  </a:cubicBezTo>
                  <a:close/>
                  <a:moveTo>
                    <a:pt x="138" y="64"/>
                  </a:moveTo>
                  <a:cubicBezTo>
                    <a:pt x="138" y="64"/>
                    <a:pt x="137" y="64"/>
                    <a:pt x="137" y="65"/>
                  </a:cubicBezTo>
                  <a:cubicBezTo>
                    <a:pt x="138" y="66"/>
                    <a:pt x="138" y="68"/>
                    <a:pt x="139" y="69"/>
                  </a:cubicBezTo>
                  <a:cubicBezTo>
                    <a:pt x="139" y="69"/>
                    <a:pt x="139" y="69"/>
                    <a:pt x="139" y="68"/>
                  </a:cubicBezTo>
                  <a:cubicBezTo>
                    <a:pt x="139" y="68"/>
                    <a:pt x="139" y="69"/>
                    <a:pt x="139" y="69"/>
                  </a:cubicBezTo>
                  <a:cubicBezTo>
                    <a:pt x="139" y="68"/>
                    <a:pt x="139" y="68"/>
                    <a:pt x="139" y="67"/>
                  </a:cubicBezTo>
                  <a:cubicBezTo>
                    <a:pt x="139" y="65"/>
                    <a:pt x="138" y="64"/>
                    <a:pt x="138" y="64"/>
                  </a:cubicBezTo>
                  <a:close/>
                  <a:moveTo>
                    <a:pt x="113" y="65"/>
                  </a:moveTo>
                  <a:cubicBezTo>
                    <a:pt x="113" y="65"/>
                    <a:pt x="113" y="65"/>
                    <a:pt x="113" y="65"/>
                  </a:cubicBezTo>
                  <a:cubicBezTo>
                    <a:pt x="113" y="65"/>
                    <a:pt x="113" y="65"/>
                    <a:pt x="113" y="64"/>
                  </a:cubicBezTo>
                  <a:cubicBezTo>
                    <a:pt x="113" y="65"/>
                    <a:pt x="113" y="65"/>
                    <a:pt x="113" y="65"/>
                  </a:cubicBezTo>
                  <a:close/>
                  <a:moveTo>
                    <a:pt x="12" y="66"/>
                  </a:moveTo>
                  <a:cubicBezTo>
                    <a:pt x="12" y="66"/>
                    <a:pt x="12" y="66"/>
                    <a:pt x="12" y="66"/>
                  </a:cubicBezTo>
                  <a:cubicBezTo>
                    <a:pt x="12" y="66"/>
                    <a:pt x="12" y="66"/>
                    <a:pt x="12" y="66"/>
                  </a:cubicBezTo>
                  <a:cubicBezTo>
                    <a:pt x="12" y="66"/>
                    <a:pt x="12" y="66"/>
                    <a:pt x="12" y="66"/>
                  </a:cubicBezTo>
                  <a:close/>
                  <a:moveTo>
                    <a:pt x="134" y="68"/>
                  </a:moveTo>
                  <a:cubicBezTo>
                    <a:pt x="135" y="68"/>
                    <a:pt x="135" y="69"/>
                    <a:pt x="135" y="69"/>
                  </a:cubicBezTo>
                  <a:cubicBezTo>
                    <a:pt x="135" y="68"/>
                    <a:pt x="134" y="67"/>
                    <a:pt x="134" y="66"/>
                  </a:cubicBezTo>
                  <a:cubicBezTo>
                    <a:pt x="134" y="66"/>
                    <a:pt x="134" y="65"/>
                    <a:pt x="134" y="66"/>
                  </a:cubicBezTo>
                  <a:cubicBezTo>
                    <a:pt x="134" y="66"/>
                    <a:pt x="135" y="68"/>
                    <a:pt x="134" y="68"/>
                  </a:cubicBezTo>
                  <a:close/>
                  <a:moveTo>
                    <a:pt x="18" y="67"/>
                  </a:moveTo>
                  <a:cubicBezTo>
                    <a:pt x="18" y="66"/>
                    <a:pt x="18" y="66"/>
                    <a:pt x="18" y="66"/>
                  </a:cubicBezTo>
                  <a:cubicBezTo>
                    <a:pt x="18" y="66"/>
                    <a:pt x="17" y="67"/>
                    <a:pt x="17" y="68"/>
                  </a:cubicBezTo>
                  <a:cubicBezTo>
                    <a:pt x="17" y="67"/>
                    <a:pt x="18" y="66"/>
                    <a:pt x="18" y="67"/>
                  </a:cubicBezTo>
                  <a:close/>
                  <a:moveTo>
                    <a:pt x="140" y="67"/>
                  </a:moveTo>
                  <a:cubicBezTo>
                    <a:pt x="140" y="66"/>
                    <a:pt x="140" y="66"/>
                    <a:pt x="140" y="66"/>
                  </a:cubicBezTo>
                  <a:cubicBezTo>
                    <a:pt x="140" y="66"/>
                    <a:pt x="140" y="66"/>
                    <a:pt x="140" y="66"/>
                  </a:cubicBezTo>
                  <a:cubicBezTo>
                    <a:pt x="140" y="66"/>
                    <a:pt x="140" y="67"/>
                    <a:pt x="140" y="67"/>
                  </a:cubicBezTo>
                  <a:close/>
                  <a:moveTo>
                    <a:pt x="3" y="67"/>
                  </a:moveTo>
                  <a:cubicBezTo>
                    <a:pt x="3" y="66"/>
                    <a:pt x="3" y="66"/>
                    <a:pt x="3" y="66"/>
                  </a:cubicBezTo>
                  <a:cubicBezTo>
                    <a:pt x="3" y="66"/>
                    <a:pt x="3" y="66"/>
                    <a:pt x="2" y="67"/>
                  </a:cubicBezTo>
                  <a:cubicBezTo>
                    <a:pt x="3" y="67"/>
                    <a:pt x="3" y="67"/>
                    <a:pt x="3" y="67"/>
                  </a:cubicBezTo>
                  <a:close/>
                  <a:moveTo>
                    <a:pt x="120" y="67"/>
                  </a:moveTo>
                  <a:cubicBezTo>
                    <a:pt x="121" y="67"/>
                    <a:pt x="121" y="67"/>
                    <a:pt x="121" y="67"/>
                  </a:cubicBezTo>
                  <a:cubicBezTo>
                    <a:pt x="121" y="67"/>
                    <a:pt x="121" y="66"/>
                    <a:pt x="120" y="66"/>
                  </a:cubicBezTo>
                  <a:cubicBezTo>
                    <a:pt x="120" y="67"/>
                    <a:pt x="120" y="67"/>
                    <a:pt x="120" y="67"/>
                  </a:cubicBezTo>
                  <a:close/>
                  <a:moveTo>
                    <a:pt x="18" y="67"/>
                  </a:moveTo>
                  <a:cubicBezTo>
                    <a:pt x="18" y="68"/>
                    <a:pt x="18" y="68"/>
                    <a:pt x="19" y="68"/>
                  </a:cubicBezTo>
                  <a:cubicBezTo>
                    <a:pt x="19" y="68"/>
                    <a:pt x="19" y="67"/>
                    <a:pt x="19" y="66"/>
                  </a:cubicBezTo>
                  <a:cubicBezTo>
                    <a:pt x="19" y="67"/>
                    <a:pt x="19" y="67"/>
                    <a:pt x="18" y="67"/>
                  </a:cubicBezTo>
                  <a:close/>
                  <a:moveTo>
                    <a:pt x="52" y="67"/>
                  </a:moveTo>
                  <a:cubicBezTo>
                    <a:pt x="52" y="67"/>
                    <a:pt x="52" y="67"/>
                    <a:pt x="52" y="67"/>
                  </a:cubicBezTo>
                  <a:cubicBezTo>
                    <a:pt x="52" y="66"/>
                    <a:pt x="51" y="67"/>
                    <a:pt x="52" y="67"/>
                  </a:cubicBezTo>
                  <a:close/>
                  <a:moveTo>
                    <a:pt x="31" y="67"/>
                  </a:moveTo>
                  <a:cubicBezTo>
                    <a:pt x="31" y="67"/>
                    <a:pt x="30" y="67"/>
                    <a:pt x="30" y="68"/>
                  </a:cubicBezTo>
                  <a:cubicBezTo>
                    <a:pt x="31" y="67"/>
                    <a:pt x="31" y="67"/>
                    <a:pt x="31" y="67"/>
                  </a:cubicBezTo>
                  <a:close/>
                  <a:moveTo>
                    <a:pt x="136" y="67"/>
                  </a:moveTo>
                  <a:cubicBezTo>
                    <a:pt x="136" y="67"/>
                    <a:pt x="136" y="68"/>
                    <a:pt x="136" y="68"/>
                  </a:cubicBezTo>
                  <a:cubicBezTo>
                    <a:pt x="136" y="67"/>
                    <a:pt x="136" y="67"/>
                    <a:pt x="136" y="67"/>
                  </a:cubicBezTo>
                  <a:close/>
                  <a:moveTo>
                    <a:pt x="16" y="67"/>
                  </a:moveTo>
                  <a:cubicBezTo>
                    <a:pt x="16" y="68"/>
                    <a:pt x="16" y="68"/>
                    <a:pt x="16" y="68"/>
                  </a:cubicBezTo>
                  <a:cubicBezTo>
                    <a:pt x="16" y="68"/>
                    <a:pt x="17" y="67"/>
                    <a:pt x="16" y="67"/>
                  </a:cubicBezTo>
                  <a:close/>
                  <a:moveTo>
                    <a:pt x="67" y="68"/>
                  </a:moveTo>
                  <a:cubicBezTo>
                    <a:pt x="68" y="68"/>
                    <a:pt x="68" y="69"/>
                    <a:pt x="68" y="68"/>
                  </a:cubicBezTo>
                  <a:cubicBezTo>
                    <a:pt x="68" y="68"/>
                    <a:pt x="68" y="67"/>
                    <a:pt x="68" y="67"/>
                  </a:cubicBezTo>
                  <a:cubicBezTo>
                    <a:pt x="67" y="67"/>
                    <a:pt x="65" y="67"/>
                    <a:pt x="65" y="68"/>
                  </a:cubicBezTo>
                  <a:cubicBezTo>
                    <a:pt x="66" y="69"/>
                    <a:pt x="66" y="68"/>
                    <a:pt x="67" y="68"/>
                  </a:cubicBezTo>
                  <a:close/>
                  <a:moveTo>
                    <a:pt x="1" y="71"/>
                  </a:moveTo>
                  <a:cubicBezTo>
                    <a:pt x="1" y="70"/>
                    <a:pt x="1" y="70"/>
                    <a:pt x="1" y="70"/>
                  </a:cubicBezTo>
                  <a:cubicBezTo>
                    <a:pt x="1" y="70"/>
                    <a:pt x="2" y="69"/>
                    <a:pt x="2" y="69"/>
                  </a:cubicBezTo>
                  <a:cubicBezTo>
                    <a:pt x="1" y="69"/>
                    <a:pt x="1" y="68"/>
                    <a:pt x="1" y="67"/>
                  </a:cubicBezTo>
                  <a:cubicBezTo>
                    <a:pt x="1" y="68"/>
                    <a:pt x="1" y="69"/>
                    <a:pt x="1" y="70"/>
                  </a:cubicBezTo>
                  <a:cubicBezTo>
                    <a:pt x="1" y="70"/>
                    <a:pt x="1" y="70"/>
                    <a:pt x="1" y="70"/>
                  </a:cubicBezTo>
                  <a:cubicBezTo>
                    <a:pt x="1" y="70"/>
                    <a:pt x="0" y="70"/>
                    <a:pt x="0" y="70"/>
                  </a:cubicBezTo>
                  <a:cubicBezTo>
                    <a:pt x="0" y="70"/>
                    <a:pt x="0" y="71"/>
                    <a:pt x="1" y="71"/>
                  </a:cubicBezTo>
                  <a:cubicBezTo>
                    <a:pt x="1" y="72"/>
                    <a:pt x="0" y="72"/>
                    <a:pt x="0" y="73"/>
                  </a:cubicBezTo>
                  <a:cubicBezTo>
                    <a:pt x="1" y="74"/>
                    <a:pt x="0" y="76"/>
                    <a:pt x="0" y="78"/>
                  </a:cubicBezTo>
                  <a:cubicBezTo>
                    <a:pt x="0" y="78"/>
                    <a:pt x="0" y="78"/>
                    <a:pt x="1" y="78"/>
                  </a:cubicBezTo>
                  <a:cubicBezTo>
                    <a:pt x="0" y="79"/>
                    <a:pt x="0" y="79"/>
                    <a:pt x="0" y="79"/>
                  </a:cubicBezTo>
                  <a:cubicBezTo>
                    <a:pt x="0" y="80"/>
                    <a:pt x="0" y="80"/>
                    <a:pt x="0" y="81"/>
                  </a:cubicBezTo>
                  <a:cubicBezTo>
                    <a:pt x="0" y="82"/>
                    <a:pt x="0" y="82"/>
                    <a:pt x="0" y="82"/>
                  </a:cubicBezTo>
                  <a:cubicBezTo>
                    <a:pt x="0" y="82"/>
                    <a:pt x="0" y="82"/>
                    <a:pt x="0" y="82"/>
                  </a:cubicBezTo>
                  <a:cubicBezTo>
                    <a:pt x="0" y="83"/>
                    <a:pt x="0" y="83"/>
                    <a:pt x="0" y="83"/>
                  </a:cubicBezTo>
                  <a:cubicBezTo>
                    <a:pt x="1" y="84"/>
                    <a:pt x="0" y="85"/>
                    <a:pt x="1" y="85"/>
                  </a:cubicBezTo>
                  <a:cubicBezTo>
                    <a:pt x="2" y="84"/>
                    <a:pt x="1" y="83"/>
                    <a:pt x="1" y="82"/>
                  </a:cubicBezTo>
                  <a:cubicBezTo>
                    <a:pt x="1" y="82"/>
                    <a:pt x="1" y="81"/>
                    <a:pt x="1" y="80"/>
                  </a:cubicBezTo>
                  <a:cubicBezTo>
                    <a:pt x="2" y="80"/>
                    <a:pt x="1" y="78"/>
                    <a:pt x="1" y="77"/>
                  </a:cubicBezTo>
                  <a:cubicBezTo>
                    <a:pt x="1" y="75"/>
                    <a:pt x="2" y="73"/>
                    <a:pt x="2" y="71"/>
                  </a:cubicBezTo>
                  <a:cubicBezTo>
                    <a:pt x="2" y="71"/>
                    <a:pt x="2" y="71"/>
                    <a:pt x="1" y="71"/>
                  </a:cubicBezTo>
                  <a:close/>
                  <a:moveTo>
                    <a:pt x="59" y="68"/>
                  </a:moveTo>
                  <a:cubicBezTo>
                    <a:pt x="59" y="68"/>
                    <a:pt x="59" y="68"/>
                    <a:pt x="59" y="68"/>
                  </a:cubicBezTo>
                  <a:cubicBezTo>
                    <a:pt x="59" y="69"/>
                    <a:pt x="59" y="68"/>
                    <a:pt x="59" y="68"/>
                  </a:cubicBezTo>
                  <a:close/>
                  <a:moveTo>
                    <a:pt x="12" y="68"/>
                  </a:moveTo>
                  <a:cubicBezTo>
                    <a:pt x="12" y="68"/>
                    <a:pt x="11" y="69"/>
                    <a:pt x="12" y="69"/>
                  </a:cubicBezTo>
                  <a:cubicBezTo>
                    <a:pt x="12" y="69"/>
                    <a:pt x="12" y="69"/>
                    <a:pt x="12" y="69"/>
                  </a:cubicBezTo>
                  <a:cubicBezTo>
                    <a:pt x="12" y="69"/>
                    <a:pt x="12" y="68"/>
                    <a:pt x="12" y="68"/>
                  </a:cubicBezTo>
                  <a:close/>
                  <a:moveTo>
                    <a:pt x="137" y="69"/>
                  </a:moveTo>
                  <a:cubicBezTo>
                    <a:pt x="137" y="69"/>
                    <a:pt x="137" y="69"/>
                    <a:pt x="137" y="69"/>
                  </a:cubicBezTo>
                  <a:cubicBezTo>
                    <a:pt x="137" y="69"/>
                    <a:pt x="137" y="69"/>
                    <a:pt x="137" y="69"/>
                  </a:cubicBezTo>
                  <a:close/>
                  <a:moveTo>
                    <a:pt x="18" y="69"/>
                  </a:moveTo>
                  <a:cubicBezTo>
                    <a:pt x="18" y="69"/>
                    <a:pt x="18" y="69"/>
                    <a:pt x="18" y="69"/>
                  </a:cubicBezTo>
                  <a:cubicBezTo>
                    <a:pt x="18" y="69"/>
                    <a:pt x="18" y="69"/>
                    <a:pt x="18" y="69"/>
                  </a:cubicBezTo>
                  <a:cubicBezTo>
                    <a:pt x="18" y="69"/>
                    <a:pt x="18" y="69"/>
                    <a:pt x="18" y="69"/>
                  </a:cubicBezTo>
                  <a:close/>
                  <a:moveTo>
                    <a:pt x="0" y="70"/>
                  </a:moveTo>
                  <a:cubicBezTo>
                    <a:pt x="0" y="70"/>
                    <a:pt x="0" y="70"/>
                    <a:pt x="1" y="70"/>
                  </a:cubicBezTo>
                  <a:cubicBezTo>
                    <a:pt x="0" y="70"/>
                    <a:pt x="0" y="69"/>
                    <a:pt x="1" y="69"/>
                  </a:cubicBezTo>
                  <a:cubicBezTo>
                    <a:pt x="0" y="69"/>
                    <a:pt x="0" y="69"/>
                    <a:pt x="0" y="70"/>
                  </a:cubicBezTo>
                  <a:close/>
                  <a:moveTo>
                    <a:pt x="70" y="70"/>
                  </a:moveTo>
                  <a:cubicBezTo>
                    <a:pt x="70" y="70"/>
                    <a:pt x="70" y="70"/>
                    <a:pt x="70" y="69"/>
                  </a:cubicBezTo>
                  <a:cubicBezTo>
                    <a:pt x="70" y="69"/>
                    <a:pt x="70" y="69"/>
                    <a:pt x="70" y="69"/>
                  </a:cubicBezTo>
                  <a:cubicBezTo>
                    <a:pt x="70" y="70"/>
                    <a:pt x="70" y="70"/>
                    <a:pt x="70" y="70"/>
                  </a:cubicBezTo>
                  <a:close/>
                  <a:moveTo>
                    <a:pt x="65" y="70"/>
                  </a:moveTo>
                  <a:cubicBezTo>
                    <a:pt x="65" y="70"/>
                    <a:pt x="65" y="70"/>
                    <a:pt x="65" y="70"/>
                  </a:cubicBezTo>
                  <a:cubicBezTo>
                    <a:pt x="65" y="70"/>
                    <a:pt x="65" y="70"/>
                    <a:pt x="65" y="71"/>
                  </a:cubicBezTo>
                  <a:cubicBezTo>
                    <a:pt x="66" y="71"/>
                    <a:pt x="68" y="70"/>
                    <a:pt x="70" y="70"/>
                  </a:cubicBezTo>
                  <a:cubicBezTo>
                    <a:pt x="69" y="69"/>
                    <a:pt x="66" y="70"/>
                    <a:pt x="65" y="70"/>
                  </a:cubicBezTo>
                  <a:close/>
                  <a:moveTo>
                    <a:pt x="19" y="70"/>
                  </a:moveTo>
                  <a:cubicBezTo>
                    <a:pt x="19" y="71"/>
                    <a:pt x="19" y="71"/>
                    <a:pt x="19" y="71"/>
                  </a:cubicBezTo>
                  <a:cubicBezTo>
                    <a:pt x="19" y="71"/>
                    <a:pt x="19" y="71"/>
                    <a:pt x="19" y="71"/>
                  </a:cubicBezTo>
                  <a:cubicBezTo>
                    <a:pt x="20" y="71"/>
                    <a:pt x="20" y="70"/>
                    <a:pt x="19" y="70"/>
                  </a:cubicBezTo>
                  <a:close/>
                  <a:moveTo>
                    <a:pt x="139" y="71"/>
                  </a:moveTo>
                  <a:cubicBezTo>
                    <a:pt x="139" y="71"/>
                    <a:pt x="140" y="71"/>
                    <a:pt x="140" y="71"/>
                  </a:cubicBezTo>
                  <a:cubicBezTo>
                    <a:pt x="140" y="71"/>
                    <a:pt x="140" y="71"/>
                    <a:pt x="140" y="70"/>
                  </a:cubicBezTo>
                  <a:cubicBezTo>
                    <a:pt x="140" y="70"/>
                    <a:pt x="140" y="70"/>
                    <a:pt x="140" y="70"/>
                  </a:cubicBezTo>
                  <a:cubicBezTo>
                    <a:pt x="140" y="71"/>
                    <a:pt x="139" y="70"/>
                    <a:pt x="139" y="71"/>
                  </a:cubicBezTo>
                  <a:close/>
                  <a:moveTo>
                    <a:pt x="70" y="71"/>
                  </a:moveTo>
                  <a:cubicBezTo>
                    <a:pt x="71" y="71"/>
                    <a:pt x="72" y="71"/>
                    <a:pt x="72" y="71"/>
                  </a:cubicBezTo>
                  <a:cubicBezTo>
                    <a:pt x="71" y="71"/>
                    <a:pt x="70" y="71"/>
                    <a:pt x="70" y="71"/>
                  </a:cubicBezTo>
                  <a:close/>
                  <a:moveTo>
                    <a:pt x="100" y="72"/>
                  </a:moveTo>
                  <a:cubicBezTo>
                    <a:pt x="100" y="72"/>
                    <a:pt x="100" y="71"/>
                    <a:pt x="100" y="71"/>
                  </a:cubicBezTo>
                  <a:cubicBezTo>
                    <a:pt x="100" y="72"/>
                    <a:pt x="100" y="72"/>
                    <a:pt x="100" y="72"/>
                  </a:cubicBezTo>
                  <a:close/>
                  <a:moveTo>
                    <a:pt x="139" y="72"/>
                  </a:moveTo>
                  <a:cubicBezTo>
                    <a:pt x="138" y="72"/>
                    <a:pt x="139" y="71"/>
                    <a:pt x="138" y="71"/>
                  </a:cubicBezTo>
                  <a:cubicBezTo>
                    <a:pt x="138" y="72"/>
                    <a:pt x="138" y="72"/>
                    <a:pt x="139" y="72"/>
                  </a:cubicBezTo>
                  <a:close/>
                  <a:moveTo>
                    <a:pt x="20" y="76"/>
                  </a:moveTo>
                  <a:cubicBezTo>
                    <a:pt x="20" y="75"/>
                    <a:pt x="20" y="73"/>
                    <a:pt x="20" y="72"/>
                  </a:cubicBezTo>
                  <a:cubicBezTo>
                    <a:pt x="19" y="73"/>
                    <a:pt x="18" y="77"/>
                    <a:pt x="20" y="76"/>
                  </a:cubicBezTo>
                  <a:close/>
                  <a:moveTo>
                    <a:pt x="77" y="73"/>
                  </a:moveTo>
                  <a:cubicBezTo>
                    <a:pt x="77" y="73"/>
                    <a:pt x="76" y="73"/>
                    <a:pt x="76" y="72"/>
                  </a:cubicBezTo>
                  <a:cubicBezTo>
                    <a:pt x="76" y="72"/>
                    <a:pt x="76" y="72"/>
                    <a:pt x="76" y="72"/>
                  </a:cubicBezTo>
                  <a:cubicBezTo>
                    <a:pt x="76" y="72"/>
                    <a:pt x="76" y="73"/>
                    <a:pt x="77" y="73"/>
                  </a:cubicBezTo>
                  <a:close/>
                  <a:moveTo>
                    <a:pt x="69" y="73"/>
                  </a:moveTo>
                  <a:cubicBezTo>
                    <a:pt x="70" y="72"/>
                    <a:pt x="70" y="73"/>
                    <a:pt x="70" y="73"/>
                  </a:cubicBezTo>
                  <a:cubicBezTo>
                    <a:pt x="70" y="72"/>
                    <a:pt x="70" y="72"/>
                    <a:pt x="70" y="72"/>
                  </a:cubicBezTo>
                  <a:cubicBezTo>
                    <a:pt x="70" y="72"/>
                    <a:pt x="69" y="72"/>
                    <a:pt x="69" y="73"/>
                  </a:cubicBezTo>
                  <a:close/>
                  <a:moveTo>
                    <a:pt x="6" y="75"/>
                  </a:moveTo>
                  <a:cubicBezTo>
                    <a:pt x="6" y="74"/>
                    <a:pt x="7" y="74"/>
                    <a:pt x="7" y="73"/>
                  </a:cubicBezTo>
                  <a:cubicBezTo>
                    <a:pt x="7" y="73"/>
                    <a:pt x="6" y="73"/>
                    <a:pt x="6" y="73"/>
                  </a:cubicBezTo>
                  <a:cubicBezTo>
                    <a:pt x="6" y="73"/>
                    <a:pt x="6" y="73"/>
                    <a:pt x="6" y="74"/>
                  </a:cubicBezTo>
                  <a:cubicBezTo>
                    <a:pt x="7" y="73"/>
                    <a:pt x="6" y="74"/>
                    <a:pt x="6" y="75"/>
                  </a:cubicBezTo>
                  <a:close/>
                  <a:moveTo>
                    <a:pt x="143" y="75"/>
                  </a:moveTo>
                  <a:cubicBezTo>
                    <a:pt x="144" y="74"/>
                    <a:pt x="143" y="73"/>
                    <a:pt x="143" y="73"/>
                  </a:cubicBezTo>
                  <a:cubicBezTo>
                    <a:pt x="143" y="74"/>
                    <a:pt x="143" y="74"/>
                    <a:pt x="143" y="75"/>
                  </a:cubicBezTo>
                  <a:cubicBezTo>
                    <a:pt x="143" y="74"/>
                    <a:pt x="143" y="75"/>
                    <a:pt x="143" y="75"/>
                  </a:cubicBezTo>
                  <a:close/>
                  <a:moveTo>
                    <a:pt x="74" y="75"/>
                  </a:moveTo>
                  <a:cubicBezTo>
                    <a:pt x="74" y="75"/>
                    <a:pt x="74" y="74"/>
                    <a:pt x="74" y="74"/>
                  </a:cubicBezTo>
                  <a:cubicBezTo>
                    <a:pt x="75" y="74"/>
                    <a:pt x="76" y="75"/>
                    <a:pt x="77" y="75"/>
                  </a:cubicBezTo>
                  <a:cubicBezTo>
                    <a:pt x="76" y="74"/>
                    <a:pt x="75" y="74"/>
                    <a:pt x="74" y="73"/>
                  </a:cubicBezTo>
                  <a:cubicBezTo>
                    <a:pt x="74" y="74"/>
                    <a:pt x="73" y="73"/>
                    <a:pt x="73" y="74"/>
                  </a:cubicBezTo>
                  <a:cubicBezTo>
                    <a:pt x="73" y="74"/>
                    <a:pt x="73" y="75"/>
                    <a:pt x="74" y="75"/>
                  </a:cubicBezTo>
                  <a:close/>
                  <a:moveTo>
                    <a:pt x="128" y="74"/>
                  </a:moveTo>
                  <a:cubicBezTo>
                    <a:pt x="128" y="74"/>
                    <a:pt x="128" y="75"/>
                    <a:pt x="129" y="74"/>
                  </a:cubicBezTo>
                  <a:cubicBezTo>
                    <a:pt x="129" y="74"/>
                    <a:pt x="129" y="74"/>
                    <a:pt x="129" y="73"/>
                  </a:cubicBezTo>
                  <a:cubicBezTo>
                    <a:pt x="128" y="73"/>
                    <a:pt x="129" y="74"/>
                    <a:pt x="128" y="74"/>
                  </a:cubicBezTo>
                  <a:close/>
                  <a:moveTo>
                    <a:pt x="139" y="74"/>
                  </a:moveTo>
                  <a:cubicBezTo>
                    <a:pt x="139" y="74"/>
                    <a:pt x="139" y="74"/>
                    <a:pt x="139" y="74"/>
                  </a:cubicBezTo>
                  <a:cubicBezTo>
                    <a:pt x="139" y="74"/>
                    <a:pt x="139" y="74"/>
                    <a:pt x="139" y="74"/>
                  </a:cubicBezTo>
                  <a:cubicBezTo>
                    <a:pt x="139" y="74"/>
                    <a:pt x="139" y="74"/>
                    <a:pt x="139" y="74"/>
                  </a:cubicBezTo>
                  <a:close/>
                  <a:moveTo>
                    <a:pt x="137" y="74"/>
                  </a:moveTo>
                  <a:cubicBezTo>
                    <a:pt x="137" y="75"/>
                    <a:pt x="137" y="75"/>
                    <a:pt x="137" y="75"/>
                  </a:cubicBezTo>
                  <a:cubicBezTo>
                    <a:pt x="137" y="74"/>
                    <a:pt x="137" y="74"/>
                    <a:pt x="137" y="74"/>
                  </a:cubicBezTo>
                  <a:cubicBezTo>
                    <a:pt x="137" y="75"/>
                    <a:pt x="137" y="74"/>
                    <a:pt x="137" y="74"/>
                  </a:cubicBezTo>
                  <a:close/>
                  <a:moveTo>
                    <a:pt x="138" y="75"/>
                  </a:moveTo>
                  <a:cubicBezTo>
                    <a:pt x="138" y="74"/>
                    <a:pt x="138" y="74"/>
                    <a:pt x="138" y="74"/>
                  </a:cubicBezTo>
                  <a:cubicBezTo>
                    <a:pt x="138" y="74"/>
                    <a:pt x="138" y="75"/>
                    <a:pt x="138" y="75"/>
                  </a:cubicBezTo>
                  <a:close/>
                  <a:moveTo>
                    <a:pt x="15" y="75"/>
                  </a:moveTo>
                  <a:cubicBezTo>
                    <a:pt x="14" y="75"/>
                    <a:pt x="14" y="76"/>
                    <a:pt x="15" y="76"/>
                  </a:cubicBezTo>
                  <a:cubicBezTo>
                    <a:pt x="15" y="76"/>
                    <a:pt x="16" y="75"/>
                    <a:pt x="15" y="74"/>
                  </a:cubicBezTo>
                  <a:cubicBezTo>
                    <a:pt x="15" y="75"/>
                    <a:pt x="15" y="75"/>
                    <a:pt x="15" y="75"/>
                  </a:cubicBezTo>
                  <a:close/>
                  <a:moveTo>
                    <a:pt x="6" y="79"/>
                  </a:moveTo>
                  <a:cubicBezTo>
                    <a:pt x="7" y="78"/>
                    <a:pt x="6" y="78"/>
                    <a:pt x="7" y="77"/>
                  </a:cubicBezTo>
                  <a:cubicBezTo>
                    <a:pt x="6" y="77"/>
                    <a:pt x="6" y="76"/>
                    <a:pt x="6" y="75"/>
                  </a:cubicBezTo>
                  <a:cubicBezTo>
                    <a:pt x="6" y="75"/>
                    <a:pt x="6" y="75"/>
                    <a:pt x="6" y="75"/>
                  </a:cubicBezTo>
                  <a:cubicBezTo>
                    <a:pt x="6" y="75"/>
                    <a:pt x="6" y="75"/>
                    <a:pt x="6" y="75"/>
                  </a:cubicBezTo>
                  <a:cubicBezTo>
                    <a:pt x="5" y="75"/>
                    <a:pt x="6" y="75"/>
                    <a:pt x="5" y="75"/>
                  </a:cubicBezTo>
                  <a:cubicBezTo>
                    <a:pt x="5" y="76"/>
                    <a:pt x="4" y="77"/>
                    <a:pt x="4" y="78"/>
                  </a:cubicBezTo>
                  <a:cubicBezTo>
                    <a:pt x="5" y="79"/>
                    <a:pt x="5" y="79"/>
                    <a:pt x="6" y="79"/>
                  </a:cubicBezTo>
                  <a:cubicBezTo>
                    <a:pt x="6" y="79"/>
                    <a:pt x="6" y="79"/>
                    <a:pt x="6" y="79"/>
                  </a:cubicBezTo>
                  <a:close/>
                  <a:moveTo>
                    <a:pt x="72" y="77"/>
                  </a:moveTo>
                  <a:cubicBezTo>
                    <a:pt x="72" y="77"/>
                    <a:pt x="72" y="77"/>
                    <a:pt x="72" y="77"/>
                  </a:cubicBezTo>
                  <a:cubicBezTo>
                    <a:pt x="73" y="76"/>
                    <a:pt x="72" y="76"/>
                    <a:pt x="72" y="75"/>
                  </a:cubicBezTo>
                  <a:cubicBezTo>
                    <a:pt x="71" y="75"/>
                    <a:pt x="69" y="74"/>
                    <a:pt x="69" y="75"/>
                  </a:cubicBezTo>
                  <a:cubicBezTo>
                    <a:pt x="70" y="75"/>
                    <a:pt x="71" y="75"/>
                    <a:pt x="72" y="77"/>
                  </a:cubicBezTo>
                  <a:close/>
                  <a:moveTo>
                    <a:pt x="16" y="75"/>
                  </a:moveTo>
                  <a:cubicBezTo>
                    <a:pt x="16" y="75"/>
                    <a:pt x="16" y="75"/>
                    <a:pt x="16" y="76"/>
                  </a:cubicBezTo>
                  <a:cubicBezTo>
                    <a:pt x="16" y="76"/>
                    <a:pt x="16" y="75"/>
                    <a:pt x="16" y="75"/>
                  </a:cubicBezTo>
                  <a:close/>
                  <a:moveTo>
                    <a:pt x="40" y="77"/>
                  </a:moveTo>
                  <a:cubicBezTo>
                    <a:pt x="40" y="76"/>
                    <a:pt x="39" y="76"/>
                    <a:pt x="39" y="76"/>
                  </a:cubicBezTo>
                  <a:cubicBezTo>
                    <a:pt x="39" y="77"/>
                    <a:pt x="38" y="77"/>
                    <a:pt x="38" y="77"/>
                  </a:cubicBezTo>
                  <a:cubicBezTo>
                    <a:pt x="39" y="77"/>
                    <a:pt x="39" y="77"/>
                    <a:pt x="39" y="77"/>
                  </a:cubicBezTo>
                  <a:cubicBezTo>
                    <a:pt x="39" y="77"/>
                    <a:pt x="40" y="77"/>
                    <a:pt x="40" y="77"/>
                  </a:cubicBezTo>
                  <a:close/>
                  <a:moveTo>
                    <a:pt x="61" y="77"/>
                  </a:moveTo>
                  <a:cubicBezTo>
                    <a:pt x="61" y="77"/>
                    <a:pt x="61" y="77"/>
                    <a:pt x="61" y="78"/>
                  </a:cubicBezTo>
                  <a:cubicBezTo>
                    <a:pt x="62" y="78"/>
                    <a:pt x="62" y="78"/>
                    <a:pt x="62" y="77"/>
                  </a:cubicBezTo>
                  <a:cubicBezTo>
                    <a:pt x="62" y="77"/>
                    <a:pt x="61" y="77"/>
                    <a:pt x="61" y="77"/>
                  </a:cubicBezTo>
                  <a:close/>
                  <a:moveTo>
                    <a:pt x="78" y="77"/>
                  </a:moveTo>
                  <a:cubicBezTo>
                    <a:pt x="78" y="77"/>
                    <a:pt x="77" y="77"/>
                    <a:pt x="77" y="77"/>
                  </a:cubicBezTo>
                  <a:cubicBezTo>
                    <a:pt x="78" y="77"/>
                    <a:pt x="78" y="77"/>
                    <a:pt x="78" y="77"/>
                  </a:cubicBezTo>
                  <a:close/>
                  <a:moveTo>
                    <a:pt x="67" y="78"/>
                  </a:moveTo>
                  <a:cubicBezTo>
                    <a:pt x="68" y="79"/>
                    <a:pt x="68" y="78"/>
                    <a:pt x="69" y="78"/>
                  </a:cubicBezTo>
                  <a:cubicBezTo>
                    <a:pt x="68" y="78"/>
                    <a:pt x="67" y="78"/>
                    <a:pt x="67" y="78"/>
                  </a:cubicBezTo>
                  <a:close/>
                  <a:moveTo>
                    <a:pt x="13" y="83"/>
                  </a:moveTo>
                  <a:cubicBezTo>
                    <a:pt x="14" y="83"/>
                    <a:pt x="13" y="83"/>
                    <a:pt x="14" y="83"/>
                  </a:cubicBezTo>
                  <a:cubicBezTo>
                    <a:pt x="14" y="83"/>
                    <a:pt x="14" y="84"/>
                    <a:pt x="14" y="84"/>
                  </a:cubicBezTo>
                  <a:cubicBezTo>
                    <a:pt x="15" y="82"/>
                    <a:pt x="15" y="80"/>
                    <a:pt x="14" y="79"/>
                  </a:cubicBezTo>
                  <a:cubicBezTo>
                    <a:pt x="13" y="80"/>
                    <a:pt x="13" y="82"/>
                    <a:pt x="13" y="83"/>
                  </a:cubicBezTo>
                  <a:close/>
                  <a:moveTo>
                    <a:pt x="48" y="79"/>
                  </a:moveTo>
                  <a:cubicBezTo>
                    <a:pt x="48" y="79"/>
                    <a:pt x="48" y="79"/>
                    <a:pt x="49" y="79"/>
                  </a:cubicBezTo>
                  <a:cubicBezTo>
                    <a:pt x="49" y="79"/>
                    <a:pt x="49" y="79"/>
                    <a:pt x="48" y="79"/>
                  </a:cubicBezTo>
                  <a:close/>
                  <a:moveTo>
                    <a:pt x="72" y="82"/>
                  </a:moveTo>
                  <a:cubicBezTo>
                    <a:pt x="72" y="82"/>
                    <a:pt x="73" y="82"/>
                    <a:pt x="73" y="82"/>
                  </a:cubicBezTo>
                  <a:cubicBezTo>
                    <a:pt x="73" y="81"/>
                    <a:pt x="72" y="81"/>
                    <a:pt x="72" y="80"/>
                  </a:cubicBezTo>
                  <a:cubicBezTo>
                    <a:pt x="71" y="80"/>
                    <a:pt x="71" y="79"/>
                    <a:pt x="70" y="79"/>
                  </a:cubicBezTo>
                  <a:cubicBezTo>
                    <a:pt x="70" y="79"/>
                    <a:pt x="68" y="79"/>
                    <a:pt x="68" y="80"/>
                  </a:cubicBezTo>
                  <a:cubicBezTo>
                    <a:pt x="68" y="80"/>
                    <a:pt x="68" y="80"/>
                    <a:pt x="68" y="80"/>
                  </a:cubicBezTo>
                  <a:cubicBezTo>
                    <a:pt x="69" y="80"/>
                    <a:pt x="70" y="81"/>
                    <a:pt x="71" y="80"/>
                  </a:cubicBezTo>
                  <a:cubicBezTo>
                    <a:pt x="72" y="81"/>
                    <a:pt x="72" y="81"/>
                    <a:pt x="72" y="82"/>
                  </a:cubicBezTo>
                  <a:close/>
                  <a:moveTo>
                    <a:pt x="144" y="83"/>
                  </a:moveTo>
                  <a:cubicBezTo>
                    <a:pt x="144" y="82"/>
                    <a:pt x="144" y="81"/>
                    <a:pt x="145" y="79"/>
                  </a:cubicBezTo>
                  <a:cubicBezTo>
                    <a:pt x="145" y="79"/>
                    <a:pt x="144" y="79"/>
                    <a:pt x="144" y="79"/>
                  </a:cubicBezTo>
                  <a:cubicBezTo>
                    <a:pt x="143" y="79"/>
                    <a:pt x="144" y="80"/>
                    <a:pt x="144" y="80"/>
                  </a:cubicBezTo>
                  <a:cubicBezTo>
                    <a:pt x="144" y="81"/>
                    <a:pt x="144" y="83"/>
                    <a:pt x="144" y="83"/>
                  </a:cubicBezTo>
                  <a:close/>
                  <a:moveTo>
                    <a:pt x="84" y="80"/>
                  </a:moveTo>
                  <a:cubicBezTo>
                    <a:pt x="84" y="80"/>
                    <a:pt x="83" y="80"/>
                    <a:pt x="83" y="80"/>
                  </a:cubicBezTo>
                  <a:cubicBezTo>
                    <a:pt x="83" y="80"/>
                    <a:pt x="83" y="80"/>
                    <a:pt x="84" y="81"/>
                  </a:cubicBezTo>
                  <a:cubicBezTo>
                    <a:pt x="84" y="80"/>
                    <a:pt x="84" y="80"/>
                    <a:pt x="84" y="80"/>
                  </a:cubicBezTo>
                  <a:close/>
                  <a:moveTo>
                    <a:pt x="47" y="82"/>
                  </a:moveTo>
                  <a:cubicBezTo>
                    <a:pt x="47" y="82"/>
                    <a:pt x="47" y="82"/>
                    <a:pt x="47" y="82"/>
                  </a:cubicBezTo>
                  <a:cubicBezTo>
                    <a:pt x="47" y="82"/>
                    <a:pt x="47" y="82"/>
                    <a:pt x="47" y="82"/>
                  </a:cubicBezTo>
                  <a:cubicBezTo>
                    <a:pt x="47" y="82"/>
                    <a:pt x="47" y="82"/>
                    <a:pt x="47" y="82"/>
                  </a:cubicBezTo>
                  <a:close/>
                  <a:moveTo>
                    <a:pt x="142" y="83"/>
                  </a:moveTo>
                  <a:cubicBezTo>
                    <a:pt x="141" y="83"/>
                    <a:pt x="141" y="83"/>
                    <a:pt x="141" y="83"/>
                  </a:cubicBezTo>
                  <a:cubicBezTo>
                    <a:pt x="141" y="83"/>
                    <a:pt x="141" y="82"/>
                    <a:pt x="141" y="82"/>
                  </a:cubicBezTo>
                  <a:cubicBezTo>
                    <a:pt x="141" y="83"/>
                    <a:pt x="141" y="83"/>
                    <a:pt x="141" y="83"/>
                  </a:cubicBezTo>
                  <a:cubicBezTo>
                    <a:pt x="141" y="83"/>
                    <a:pt x="141" y="83"/>
                    <a:pt x="142" y="83"/>
                  </a:cubicBezTo>
                  <a:close/>
                  <a:moveTo>
                    <a:pt x="147" y="83"/>
                  </a:moveTo>
                  <a:cubicBezTo>
                    <a:pt x="146" y="83"/>
                    <a:pt x="146" y="84"/>
                    <a:pt x="146" y="84"/>
                  </a:cubicBezTo>
                  <a:cubicBezTo>
                    <a:pt x="147" y="84"/>
                    <a:pt x="147" y="84"/>
                    <a:pt x="147" y="83"/>
                  </a:cubicBezTo>
                  <a:cubicBezTo>
                    <a:pt x="147" y="83"/>
                    <a:pt x="147" y="83"/>
                    <a:pt x="147" y="83"/>
                  </a:cubicBezTo>
                  <a:close/>
                  <a:moveTo>
                    <a:pt x="9" y="85"/>
                  </a:moveTo>
                  <a:cubicBezTo>
                    <a:pt x="9" y="84"/>
                    <a:pt x="10" y="84"/>
                    <a:pt x="9" y="84"/>
                  </a:cubicBezTo>
                  <a:cubicBezTo>
                    <a:pt x="9" y="84"/>
                    <a:pt x="9" y="84"/>
                    <a:pt x="9" y="85"/>
                  </a:cubicBezTo>
                  <a:cubicBezTo>
                    <a:pt x="9" y="85"/>
                    <a:pt x="9" y="85"/>
                    <a:pt x="9" y="85"/>
                  </a:cubicBezTo>
                  <a:close/>
                  <a:moveTo>
                    <a:pt x="137" y="86"/>
                  </a:moveTo>
                  <a:cubicBezTo>
                    <a:pt x="138" y="86"/>
                    <a:pt x="138" y="86"/>
                    <a:pt x="138" y="86"/>
                  </a:cubicBezTo>
                  <a:cubicBezTo>
                    <a:pt x="138" y="85"/>
                    <a:pt x="138" y="86"/>
                    <a:pt x="138" y="86"/>
                  </a:cubicBezTo>
                  <a:cubicBezTo>
                    <a:pt x="137" y="85"/>
                    <a:pt x="137" y="84"/>
                    <a:pt x="137" y="84"/>
                  </a:cubicBezTo>
                  <a:cubicBezTo>
                    <a:pt x="137" y="85"/>
                    <a:pt x="137" y="85"/>
                    <a:pt x="137" y="86"/>
                  </a:cubicBezTo>
                  <a:close/>
                  <a:moveTo>
                    <a:pt x="141" y="84"/>
                  </a:moveTo>
                  <a:cubicBezTo>
                    <a:pt x="141" y="84"/>
                    <a:pt x="141" y="84"/>
                    <a:pt x="141" y="84"/>
                  </a:cubicBezTo>
                  <a:cubicBezTo>
                    <a:pt x="141" y="85"/>
                    <a:pt x="141" y="85"/>
                    <a:pt x="141" y="86"/>
                  </a:cubicBezTo>
                  <a:cubicBezTo>
                    <a:pt x="141" y="85"/>
                    <a:pt x="141" y="85"/>
                    <a:pt x="141" y="84"/>
                  </a:cubicBezTo>
                  <a:close/>
                  <a:moveTo>
                    <a:pt x="143" y="86"/>
                  </a:moveTo>
                  <a:cubicBezTo>
                    <a:pt x="143" y="85"/>
                    <a:pt x="143" y="85"/>
                    <a:pt x="143" y="84"/>
                  </a:cubicBezTo>
                  <a:cubicBezTo>
                    <a:pt x="142" y="84"/>
                    <a:pt x="142" y="84"/>
                    <a:pt x="142" y="84"/>
                  </a:cubicBezTo>
                  <a:cubicBezTo>
                    <a:pt x="142" y="85"/>
                    <a:pt x="142" y="85"/>
                    <a:pt x="143" y="86"/>
                  </a:cubicBezTo>
                  <a:close/>
                  <a:moveTo>
                    <a:pt x="146" y="86"/>
                  </a:moveTo>
                  <a:cubicBezTo>
                    <a:pt x="146" y="85"/>
                    <a:pt x="146" y="85"/>
                    <a:pt x="146" y="85"/>
                  </a:cubicBezTo>
                  <a:cubicBezTo>
                    <a:pt x="145" y="85"/>
                    <a:pt x="146" y="85"/>
                    <a:pt x="146" y="86"/>
                  </a:cubicBezTo>
                  <a:close/>
                  <a:moveTo>
                    <a:pt x="9" y="86"/>
                  </a:moveTo>
                  <a:cubicBezTo>
                    <a:pt x="9" y="86"/>
                    <a:pt x="9" y="86"/>
                    <a:pt x="9" y="86"/>
                  </a:cubicBezTo>
                  <a:cubicBezTo>
                    <a:pt x="9" y="87"/>
                    <a:pt x="9" y="89"/>
                    <a:pt x="9" y="90"/>
                  </a:cubicBezTo>
                  <a:cubicBezTo>
                    <a:pt x="9" y="90"/>
                    <a:pt x="9" y="91"/>
                    <a:pt x="10" y="92"/>
                  </a:cubicBezTo>
                  <a:cubicBezTo>
                    <a:pt x="10" y="91"/>
                    <a:pt x="10" y="91"/>
                    <a:pt x="10" y="91"/>
                  </a:cubicBezTo>
                  <a:cubicBezTo>
                    <a:pt x="10" y="90"/>
                    <a:pt x="10" y="88"/>
                    <a:pt x="9" y="88"/>
                  </a:cubicBezTo>
                  <a:cubicBezTo>
                    <a:pt x="10" y="87"/>
                    <a:pt x="10" y="86"/>
                    <a:pt x="9" y="86"/>
                  </a:cubicBezTo>
                  <a:close/>
                  <a:moveTo>
                    <a:pt x="143" y="86"/>
                  </a:moveTo>
                  <a:cubicBezTo>
                    <a:pt x="143" y="86"/>
                    <a:pt x="143" y="87"/>
                    <a:pt x="143" y="87"/>
                  </a:cubicBezTo>
                  <a:cubicBezTo>
                    <a:pt x="144" y="87"/>
                    <a:pt x="144" y="86"/>
                    <a:pt x="143" y="86"/>
                  </a:cubicBezTo>
                  <a:close/>
                  <a:moveTo>
                    <a:pt x="145" y="88"/>
                  </a:moveTo>
                  <a:cubicBezTo>
                    <a:pt x="145" y="88"/>
                    <a:pt x="146" y="88"/>
                    <a:pt x="146" y="87"/>
                  </a:cubicBezTo>
                  <a:cubicBezTo>
                    <a:pt x="146" y="87"/>
                    <a:pt x="146" y="87"/>
                    <a:pt x="146" y="87"/>
                  </a:cubicBezTo>
                  <a:cubicBezTo>
                    <a:pt x="145" y="87"/>
                    <a:pt x="145" y="88"/>
                    <a:pt x="145" y="88"/>
                  </a:cubicBezTo>
                  <a:close/>
                  <a:moveTo>
                    <a:pt x="58" y="87"/>
                  </a:moveTo>
                  <a:cubicBezTo>
                    <a:pt x="57" y="88"/>
                    <a:pt x="58" y="88"/>
                    <a:pt x="58" y="87"/>
                  </a:cubicBezTo>
                  <a:close/>
                  <a:moveTo>
                    <a:pt x="134" y="90"/>
                  </a:moveTo>
                  <a:cubicBezTo>
                    <a:pt x="135" y="89"/>
                    <a:pt x="135" y="88"/>
                    <a:pt x="134" y="88"/>
                  </a:cubicBezTo>
                  <a:cubicBezTo>
                    <a:pt x="134" y="88"/>
                    <a:pt x="133" y="89"/>
                    <a:pt x="134" y="90"/>
                  </a:cubicBezTo>
                  <a:close/>
                  <a:moveTo>
                    <a:pt x="86" y="90"/>
                  </a:moveTo>
                  <a:cubicBezTo>
                    <a:pt x="86" y="90"/>
                    <a:pt x="86" y="90"/>
                    <a:pt x="87" y="91"/>
                  </a:cubicBezTo>
                  <a:cubicBezTo>
                    <a:pt x="87" y="90"/>
                    <a:pt x="87" y="90"/>
                    <a:pt x="87" y="90"/>
                  </a:cubicBezTo>
                  <a:lnTo>
                    <a:pt x="86" y="90"/>
                  </a:lnTo>
                  <a:close/>
                  <a:moveTo>
                    <a:pt x="145" y="90"/>
                  </a:moveTo>
                  <a:cubicBezTo>
                    <a:pt x="145" y="90"/>
                    <a:pt x="145" y="91"/>
                    <a:pt x="145" y="92"/>
                  </a:cubicBezTo>
                  <a:cubicBezTo>
                    <a:pt x="146" y="92"/>
                    <a:pt x="147" y="90"/>
                    <a:pt x="145" y="90"/>
                  </a:cubicBezTo>
                  <a:close/>
                  <a:moveTo>
                    <a:pt x="143" y="90"/>
                  </a:moveTo>
                  <a:cubicBezTo>
                    <a:pt x="143" y="90"/>
                    <a:pt x="143" y="91"/>
                    <a:pt x="143" y="91"/>
                  </a:cubicBezTo>
                  <a:cubicBezTo>
                    <a:pt x="143" y="91"/>
                    <a:pt x="143" y="90"/>
                    <a:pt x="143" y="90"/>
                  </a:cubicBezTo>
                  <a:close/>
                  <a:moveTo>
                    <a:pt x="42" y="90"/>
                  </a:moveTo>
                  <a:cubicBezTo>
                    <a:pt x="41" y="90"/>
                    <a:pt x="41" y="90"/>
                    <a:pt x="41" y="91"/>
                  </a:cubicBezTo>
                  <a:cubicBezTo>
                    <a:pt x="41" y="91"/>
                    <a:pt x="41" y="91"/>
                    <a:pt x="41" y="91"/>
                  </a:cubicBezTo>
                  <a:cubicBezTo>
                    <a:pt x="42" y="91"/>
                    <a:pt x="42" y="91"/>
                    <a:pt x="42" y="90"/>
                  </a:cubicBezTo>
                  <a:close/>
                  <a:moveTo>
                    <a:pt x="135" y="91"/>
                  </a:moveTo>
                  <a:cubicBezTo>
                    <a:pt x="135" y="91"/>
                    <a:pt x="135" y="91"/>
                    <a:pt x="135" y="91"/>
                  </a:cubicBezTo>
                  <a:cubicBezTo>
                    <a:pt x="135" y="91"/>
                    <a:pt x="135" y="91"/>
                    <a:pt x="135" y="91"/>
                  </a:cubicBezTo>
                  <a:close/>
                  <a:moveTo>
                    <a:pt x="62" y="92"/>
                  </a:moveTo>
                  <a:cubicBezTo>
                    <a:pt x="62" y="92"/>
                    <a:pt x="62" y="92"/>
                    <a:pt x="62" y="92"/>
                  </a:cubicBezTo>
                  <a:cubicBezTo>
                    <a:pt x="62" y="92"/>
                    <a:pt x="62" y="91"/>
                    <a:pt x="62" y="91"/>
                  </a:cubicBezTo>
                  <a:cubicBezTo>
                    <a:pt x="62" y="92"/>
                    <a:pt x="62" y="92"/>
                    <a:pt x="62" y="92"/>
                  </a:cubicBezTo>
                  <a:close/>
                  <a:moveTo>
                    <a:pt x="40" y="92"/>
                  </a:moveTo>
                  <a:cubicBezTo>
                    <a:pt x="40" y="92"/>
                    <a:pt x="40" y="92"/>
                    <a:pt x="40" y="93"/>
                  </a:cubicBezTo>
                  <a:cubicBezTo>
                    <a:pt x="40" y="93"/>
                    <a:pt x="40" y="93"/>
                    <a:pt x="40" y="93"/>
                  </a:cubicBezTo>
                  <a:cubicBezTo>
                    <a:pt x="40" y="93"/>
                    <a:pt x="40" y="92"/>
                    <a:pt x="40" y="92"/>
                  </a:cubicBezTo>
                  <a:close/>
                  <a:moveTo>
                    <a:pt x="15" y="92"/>
                  </a:moveTo>
                  <a:cubicBezTo>
                    <a:pt x="15" y="92"/>
                    <a:pt x="15" y="92"/>
                    <a:pt x="15" y="92"/>
                  </a:cubicBezTo>
                  <a:cubicBezTo>
                    <a:pt x="15" y="93"/>
                    <a:pt x="15" y="93"/>
                    <a:pt x="15" y="92"/>
                  </a:cubicBezTo>
                  <a:close/>
                  <a:moveTo>
                    <a:pt x="42" y="92"/>
                  </a:moveTo>
                  <a:cubicBezTo>
                    <a:pt x="42" y="93"/>
                    <a:pt x="42" y="93"/>
                    <a:pt x="42" y="93"/>
                  </a:cubicBezTo>
                  <a:cubicBezTo>
                    <a:pt x="42" y="93"/>
                    <a:pt x="42" y="94"/>
                    <a:pt x="42" y="94"/>
                  </a:cubicBezTo>
                  <a:cubicBezTo>
                    <a:pt x="42" y="94"/>
                    <a:pt x="42" y="93"/>
                    <a:pt x="42" y="93"/>
                  </a:cubicBezTo>
                  <a:cubicBezTo>
                    <a:pt x="42" y="93"/>
                    <a:pt x="42" y="93"/>
                    <a:pt x="42" y="93"/>
                  </a:cubicBezTo>
                  <a:cubicBezTo>
                    <a:pt x="42" y="93"/>
                    <a:pt x="42" y="93"/>
                    <a:pt x="42" y="93"/>
                  </a:cubicBezTo>
                  <a:cubicBezTo>
                    <a:pt x="42" y="93"/>
                    <a:pt x="42" y="92"/>
                    <a:pt x="42" y="92"/>
                  </a:cubicBezTo>
                  <a:close/>
                  <a:moveTo>
                    <a:pt x="73" y="92"/>
                  </a:moveTo>
                  <a:cubicBezTo>
                    <a:pt x="73" y="92"/>
                    <a:pt x="72" y="93"/>
                    <a:pt x="72" y="92"/>
                  </a:cubicBezTo>
                  <a:cubicBezTo>
                    <a:pt x="72" y="93"/>
                    <a:pt x="72" y="93"/>
                    <a:pt x="72" y="93"/>
                  </a:cubicBezTo>
                  <a:cubicBezTo>
                    <a:pt x="72" y="93"/>
                    <a:pt x="73" y="92"/>
                    <a:pt x="73" y="92"/>
                  </a:cubicBezTo>
                  <a:close/>
                  <a:moveTo>
                    <a:pt x="145" y="93"/>
                  </a:moveTo>
                  <a:cubicBezTo>
                    <a:pt x="145" y="93"/>
                    <a:pt x="145" y="94"/>
                    <a:pt x="145" y="94"/>
                  </a:cubicBezTo>
                  <a:cubicBezTo>
                    <a:pt x="145" y="93"/>
                    <a:pt x="145" y="93"/>
                    <a:pt x="145" y="93"/>
                  </a:cubicBezTo>
                  <a:close/>
                  <a:moveTo>
                    <a:pt x="154" y="93"/>
                  </a:moveTo>
                  <a:cubicBezTo>
                    <a:pt x="154" y="93"/>
                    <a:pt x="154" y="93"/>
                    <a:pt x="154" y="93"/>
                  </a:cubicBezTo>
                  <a:cubicBezTo>
                    <a:pt x="154" y="93"/>
                    <a:pt x="154" y="93"/>
                    <a:pt x="154" y="94"/>
                  </a:cubicBezTo>
                  <a:cubicBezTo>
                    <a:pt x="154" y="94"/>
                    <a:pt x="154" y="93"/>
                    <a:pt x="154" y="93"/>
                  </a:cubicBezTo>
                  <a:close/>
                  <a:moveTo>
                    <a:pt x="143" y="93"/>
                  </a:moveTo>
                  <a:cubicBezTo>
                    <a:pt x="143" y="93"/>
                    <a:pt x="143" y="93"/>
                    <a:pt x="143" y="93"/>
                  </a:cubicBezTo>
                  <a:cubicBezTo>
                    <a:pt x="143" y="93"/>
                    <a:pt x="143" y="93"/>
                    <a:pt x="143" y="93"/>
                  </a:cubicBezTo>
                  <a:cubicBezTo>
                    <a:pt x="143" y="93"/>
                    <a:pt x="144" y="93"/>
                    <a:pt x="143" y="93"/>
                  </a:cubicBezTo>
                  <a:close/>
                  <a:moveTo>
                    <a:pt x="141" y="93"/>
                  </a:moveTo>
                  <a:cubicBezTo>
                    <a:pt x="141" y="94"/>
                    <a:pt x="141" y="94"/>
                    <a:pt x="141" y="94"/>
                  </a:cubicBezTo>
                  <a:cubicBezTo>
                    <a:pt x="141" y="94"/>
                    <a:pt x="141" y="93"/>
                    <a:pt x="141" y="93"/>
                  </a:cubicBezTo>
                  <a:close/>
                  <a:moveTo>
                    <a:pt x="142" y="93"/>
                  </a:moveTo>
                  <a:cubicBezTo>
                    <a:pt x="142" y="93"/>
                    <a:pt x="142" y="93"/>
                    <a:pt x="142" y="93"/>
                  </a:cubicBezTo>
                  <a:cubicBezTo>
                    <a:pt x="142" y="94"/>
                    <a:pt x="142" y="94"/>
                    <a:pt x="142" y="95"/>
                  </a:cubicBezTo>
                  <a:cubicBezTo>
                    <a:pt x="142" y="94"/>
                    <a:pt x="142" y="94"/>
                    <a:pt x="142" y="93"/>
                  </a:cubicBezTo>
                  <a:close/>
                  <a:moveTo>
                    <a:pt x="119" y="94"/>
                  </a:moveTo>
                  <a:cubicBezTo>
                    <a:pt x="119" y="94"/>
                    <a:pt x="119" y="94"/>
                    <a:pt x="119" y="95"/>
                  </a:cubicBezTo>
                  <a:cubicBezTo>
                    <a:pt x="119" y="95"/>
                    <a:pt x="120" y="94"/>
                    <a:pt x="119" y="94"/>
                  </a:cubicBezTo>
                  <a:close/>
                  <a:moveTo>
                    <a:pt x="134" y="95"/>
                  </a:moveTo>
                  <a:cubicBezTo>
                    <a:pt x="134" y="95"/>
                    <a:pt x="133" y="96"/>
                    <a:pt x="133" y="96"/>
                  </a:cubicBezTo>
                  <a:cubicBezTo>
                    <a:pt x="134" y="96"/>
                    <a:pt x="134" y="95"/>
                    <a:pt x="134" y="95"/>
                  </a:cubicBezTo>
                  <a:cubicBezTo>
                    <a:pt x="134" y="95"/>
                    <a:pt x="134" y="95"/>
                    <a:pt x="134" y="95"/>
                  </a:cubicBezTo>
                  <a:close/>
                  <a:moveTo>
                    <a:pt x="78" y="98"/>
                  </a:moveTo>
                  <a:cubicBezTo>
                    <a:pt x="78" y="99"/>
                    <a:pt x="78" y="99"/>
                    <a:pt x="79" y="99"/>
                  </a:cubicBezTo>
                  <a:cubicBezTo>
                    <a:pt x="79" y="99"/>
                    <a:pt x="79" y="99"/>
                    <a:pt x="79" y="98"/>
                  </a:cubicBezTo>
                  <a:cubicBezTo>
                    <a:pt x="79" y="98"/>
                    <a:pt x="79" y="98"/>
                    <a:pt x="79" y="98"/>
                  </a:cubicBezTo>
                  <a:cubicBezTo>
                    <a:pt x="79" y="98"/>
                    <a:pt x="79" y="98"/>
                    <a:pt x="79" y="98"/>
                  </a:cubicBezTo>
                  <a:cubicBezTo>
                    <a:pt x="79" y="97"/>
                    <a:pt x="80" y="97"/>
                    <a:pt x="80" y="96"/>
                  </a:cubicBezTo>
                  <a:cubicBezTo>
                    <a:pt x="79" y="96"/>
                    <a:pt x="78" y="97"/>
                    <a:pt x="77" y="98"/>
                  </a:cubicBezTo>
                  <a:cubicBezTo>
                    <a:pt x="77" y="98"/>
                    <a:pt x="78" y="98"/>
                    <a:pt x="78" y="98"/>
                  </a:cubicBezTo>
                  <a:close/>
                  <a:moveTo>
                    <a:pt x="102" y="97"/>
                  </a:moveTo>
                  <a:cubicBezTo>
                    <a:pt x="102" y="97"/>
                    <a:pt x="102" y="97"/>
                    <a:pt x="102" y="97"/>
                  </a:cubicBezTo>
                  <a:cubicBezTo>
                    <a:pt x="101" y="97"/>
                    <a:pt x="101" y="97"/>
                    <a:pt x="102" y="97"/>
                  </a:cubicBezTo>
                  <a:close/>
                  <a:moveTo>
                    <a:pt x="133" y="97"/>
                  </a:moveTo>
                  <a:cubicBezTo>
                    <a:pt x="133" y="97"/>
                    <a:pt x="133" y="97"/>
                    <a:pt x="133" y="98"/>
                  </a:cubicBezTo>
                  <a:cubicBezTo>
                    <a:pt x="134" y="97"/>
                    <a:pt x="133" y="97"/>
                    <a:pt x="133" y="97"/>
                  </a:cubicBezTo>
                  <a:cubicBezTo>
                    <a:pt x="133" y="97"/>
                    <a:pt x="133" y="97"/>
                    <a:pt x="133" y="97"/>
                  </a:cubicBezTo>
                  <a:close/>
                  <a:moveTo>
                    <a:pt x="154" y="97"/>
                  </a:moveTo>
                  <a:cubicBezTo>
                    <a:pt x="154" y="97"/>
                    <a:pt x="154" y="97"/>
                    <a:pt x="154" y="97"/>
                  </a:cubicBezTo>
                  <a:cubicBezTo>
                    <a:pt x="154" y="97"/>
                    <a:pt x="154" y="97"/>
                    <a:pt x="154" y="98"/>
                  </a:cubicBezTo>
                  <a:cubicBezTo>
                    <a:pt x="154" y="98"/>
                    <a:pt x="154" y="98"/>
                    <a:pt x="154" y="97"/>
                  </a:cubicBezTo>
                  <a:cubicBezTo>
                    <a:pt x="154" y="97"/>
                    <a:pt x="154" y="97"/>
                    <a:pt x="154" y="97"/>
                  </a:cubicBezTo>
                  <a:close/>
                  <a:moveTo>
                    <a:pt x="73" y="97"/>
                  </a:moveTo>
                  <a:cubicBezTo>
                    <a:pt x="73" y="97"/>
                    <a:pt x="73" y="97"/>
                    <a:pt x="72" y="97"/>
                  </a:cubicBezTo>
                  <a:cubicBezTo>
                    <a:pt x="72" y="97"/>
                    <a:pt x="72" y="97"/>
                    <a:pt x="72" y="98"/>
                  </a:cubicBezTo>
                  <a:cubicBezTo>
                    <a:pt x="72" y="98"/>
                    <a:pt x="73" y="98"/>
                    <a:pt x="73" y="97"/>
                  </a:cubicBezTo>
                  <a:close/>
                  <a:moveTo>
                    <a:pt x="154" y="98"/>
                  </a:moveTo>
                  <a:cubicBezTo>
                    <a:pt x="154" y="98"/>
                    <a:pt x="154" y="99"/>
                    <a:pt x="154" y="98"/>
                  </a:cubicBezTo>
                  <a:cubicBezTo>
                    <a:pt x="154" y="98"/>
                    <a:pt x="154" y="98"/>
                    <a:pt x="154" y="98"/>
                  </a:cubicBezTo>
                  <a:cubicBezTo>
                    <a:pt x="154" y="98"/>
                    <a:pt x="154" y="98"/>
                    <a:pt x="154" y="98"/>
                  </a:cubicBezTo>
                  <a:close/>
                  <a:moveTo>
                    <a:pt x="27" y="100"/>
                  </a:moveTo>
                  <a:cubicBezTo>
                    <a:pt x="28" y="99"/>
                    <a:pt x="27" y="99"/>
                    <a:pt x="27" y="98"/>
                  </a:cubicBezTo>
                  <a:cubicBezTo>
                    <a:pt x="27" y="99"/>
                    <a:pt x="27" y="99"/>
                    <a:pt x="27" y="100"/>
                  </a:cubicBezTo>
                  <a:close/>
                  <a:moveTo>
                    <a:pt x="74" y="98"/>
                  </a:moveTo>
                  <a:cubicBezTo>
                    <a:pt x="74" y="98"/>
                    <a:pt x="74" y="99"/>
                    <a:pt x="74" y="99"/>
                  </a:cubicBezTo>
                  <a:cubicBezTo>
                    <a:pt x="74" y="99"/>
                    <a:pt x="74" y="99"/>
                    <a:pt x="74" y="99"/>
                  </a:cubicBezTo>
                  <a:cubicBezTo>
                    <a:pt x="74" y="99"/>
                    <a:pt x="74" y="99"/>
                    <a:pt x="74" y="98"/>
                  </a:cubicBezTo>
                  <a:close/>
                  <a:moveTo>
                    <a:pt x="101" y="99"/>
                  </a:moveTo>
                  <a:cubicBezTo>
                    <a:pt x="101" y="99"/>
                    <a:pt x="101" y="101"/>
                    <a:pt x="101" y="101"/>
                  </a:cubicBezTo>
                  <a:cubicBezTo>
                    <a:pt x="101" y="101"/>
                    <a:pt x="101" y="101"/>
                    <a:pt x="100" y="101"/>
                  </a:cubicBezTo>
                  <a:cubicBezTo>
                    <a:pt x="100" y="101"/>
                    <a:pt x="100" y="102"/>
                    <a:pt x="100" y="102"/>
                  </a:cubicBezTo>
                  <a:cubicBezTo>
                    <a:pt x="101" y="101"/>
                    <a:pt x="102" y="100"/>
                    <a:pt x="102" y="99"/>
                  </a:cubicBezTo>
                  <a:cubicBezTo>
                    <a:pt x="102" y="99"/>
                    <a:pt x="102" y="99"/>
                    <a:pt x="101" y="99"/>
                  </a:cubicBezTo>
                  <a:close/>
                  <a:moveTo>
                    <a:pt x="73" y="99"/>
                  </a:moveTo>
                  <a:cubicBezTo>
                    <a:pt x="73" y="99"/>
                    <a:pt x="72" y="99"/>
                    <a:pt x="72" y="99"/>
                  </a:cubicBezTo>
                  <a:cubicBezTo>
                    <a:pt x="72" y="100"/>
                    <a:pt x="73" y="100"/>
                    <a:pt x="73" y="99"/>
                  </a:cubicBezTo>
                  <a:close/>
                  <a:moveTo>
                    <a:pt x="97" y="99"/>
                  </a:moveTo>
                  <a:cubicBezTo>
                    <a:pt x="97" y="99"/>
                    <a:pt x="97" y="100"/>
                    <a:pt x="97" y="100"/>
                  </a:cubicBezTo>
                  <a:cubicBezTo>
                    <a:pt x="97" y="99"/>
                    <a:pt x="98" y="99"/>
                    <a:pt x="97" y="99"/>
                  </a:cubicBezTo>
                  <a:close/>
                  <a:moveTo>
                    <a:pt x="133" y="99"/>
                  </a:moveTo>
                  <a:cubicBezTo>
                    <a:pt x="133" y="99"/>
                    <a:pt x="132" y="100"/>
                    <a:pt x="133" y="100"/>
                  </a:cubicBezTo>
                  <a:cubicBezTo>
                    <a:pt x="133" y="99"/>
                    <a:pt x="133" y="99"/>
                    <a:pt x="133" y="99"/>
                  </a:cubicBezTo>
                  <a:close/>
                  <a:moveTo>
                    <a:pt x="134" y="100"/>
                  </a:moveTo>
                  <a:cubicBezTo>
                    <a:pt x="134" y="100"/>
                    <a:pt x="134" y="99"/>
                    <a:pt x="133" y="99"/>
                  </a:cubicBezTo>
                  <a:cubicBezTo>
                    <a:pt x="133" y="100"/>
                    <a:pt x="134" y="100"/>
                    <a:pt x="134" y="100"/>
                  </a:cubicBezTo>
                  <a:close/>
                  <a:moveTo>
                    <a:pt x="71" y="99"/>
                  </a:moveTo>
                  <a:cubicBezTo>
                    <a:pt x="70" y="99"/>
                    <a:pt x="70" y="100"/>
                    <a:pt x="70" y="100"/>
                  </a:cubicBezTo>
                  <a:cubicBezTo>
                    <a:pt x="71" y="100"/>
                    <a:pt x="71" y="100"/>
                    <a:pt x="71" y="100"/>
                  </a:cubicBezTo>
                  <a:cubicBezTo>
                    <a:pt x="71" y="100"/>
                    <a:pt x="71" y="100"/>
                    <a:pt x="71" y="99"/>
                  </a:cubicBezTo>
                  <a:close/>
                  <a:moveTo>
                    <a:pt x="65" y="100"/>
                  </a:moveTo>
                  <a:cubicBezTo>
                    <a:pt x="67" y="100"/>
                    <a:pt x="67" y="100"/>
                    <a:pt x="68" y="100"/>
                  </a:cubicBezTo>
                  <a:cubicBezTo>
                    <a:pt x="68" y="100"/>
                    <a:pt x="69" y="100"/>
                    <a:pt x="69" y="100"/>
                  </a:cubicBezTo>
                  <a:cubicBezTo>
                    <a:pt x="68" y="100"/>
                    <a:pt x="67" y="100"/>
                    <a:pt x="65" y="100"/>
                  </a:cubicBezTo>
                  <a:close/>
                  <a:moveTo>
                    <a:pt x="143" y="100"/>
                  </a:moveTo>
                  <a:cubicBezTo>
                    <a:pt x="143" y="100"/>
                    <a:pt x="143" y="100"/>
                    <a:pt x="143" y="100"/>
                  </a:cubicBezTo>
                  <a:cubicBezTo>
                    <a:pt x="142" y="100"/>
                    <a:pt x="143" y="101"/>
                    <a:pt x="143" y="101"/>
                  </a:cubicBezTo>
                  <a:cubicBezTo>
                    <a:pt x="143" y="101"/>
                    <a:pt x="143" y="101"/>
                    <a:pt x="143" y="100"/>
                  </a:cubicBezTo>
                  <a:close/>
                  <a:moveTo>
                    <a:pt x="109" y="101"/>
                  </a:moveTo>
                  <a:cubicBezTo>
                    <a:pt x="109" y="101"/>
                    <a:pt x="110" y="101"/>
                    <a:pt x="110" y="101"/>
                  </a:cubicBezTo>
                  <a:cubicBezTo>
                    <a:pt x="109" y="100"/>
                    <a:pt x="109" y="101"/>
                    <a:pt x="109" y="101"/>
                  </a:cubicBezTo>
                  <a:cubicBezTo>
                    <a:pt x="109" y="101"/>
                    <a:pt x="109" y="101"/>
                    <a:pt x="109" y="101"/>
                  </a:cubicBezTo>
                  <a:close/>
                  <a:moveTo>
                    <a:pt x="106" y="102"/>
                  </a:moveTo>
                  <a:cubicBezTo>
                    <a:pt x="106" y="102"/>
                    <a:pt x="106" y="101"/>
                    <a:pt x="106" y="101"/>
                  </a:cubicBezTo>
                  <a:cubicBezTo>
                    <a:pt x="106" y="101"/>
                    <a:pt x="106" y="101"/>
                    <a:pt x="106" y="102"/>
                  </a:cubicBezTo>
                  <a:close/>
                  <a:moveTo>
                    <a:pt x="70" y="101"/>
                  </a:moveTo>
                  <a:cubicBezTo>
                    <a:pt x="70" y="101"/>
                    <a:pt x="70" y="101"/>
                    <a:pt x="71" y="101"/>
                  </a:cubicBezTo>
                  <a:cubicBezTo>
                    <a:pt x="71" y="101"/>
                    <a:pt x="71" y="101"/>
                    <a:pt x="71" y="101"/>
                  </a:cubicBezTo>
                  <a:cubicBezTo>
                    <a:pt x="70" y="101"/>
                    <a:pt x="70" y="101"/>
                    <a:pt x="70" y="101"/>
                  </a:cubicBezTo>
                  <a:close/>
                  <a:moveTo>
                    <a:pt x="139" y="102"/>
                  </a:moveTo>
                  <a:cubicBezTo>
                    <a:pt x="138" y="102"/>
                    <a:pt x="139" y="101"/>
                    <a:pt x="138" y="101"/>
                  </a:cubicBezTo>
                  <a:cubicBezTo>
                    <a:pt x="138" y="102"/>
                    <a:pt x="138" y="102"/>
                    <a:pt x="138" y="102"/>
                  </a:cubicBezTo>
                  <a:cubicBezTo>
                    <a:pt x="138" y="102"/>
                    <a:pt x="138" y="102"/>
                    <a:pt x="139" y="102"/>
                  </a:cubicBezTo>
                  <a:cubicBezTo>
                    <a:pt x="139" y="102"/>
                    <a:pt x="139" y="102"/>
                    <a:pt x="139" y="102"/>
                  </a:cubicBezTo>
                  <a:close/>
                  <a:moveTo>
                    <a:pt x="30" y="102"/>
                  </a:moveTo>
                  <a:cubicBezTo>
                    <a:pt x="29" y="102"/>
                    <a:pt x="29" y="102"/>
                    <a:pt x="30" y="102"/>
                  </a:cubicBezTo>
                  <a:cubicBezTo>
                    <a:pt x="30" y="102"/>
                    <a:pt x="30" y="102"/>
                    <a:pt x="30" y="102"/>
                  </a:cubicBezTo>
                  <a:close/>
                  <a:moveTo>
                    <a:pt x="155" y="104"/>
                  </a:moveTo>
                  <a:cubicBezTo>
                    <a:pt x="156" y="103"/>
                    <a:pt x="156" y="102"/>
                    <a:pt x="155" y="102"/>
                  </a:cubicBezTo>
                  <a:cubicBezTo>
                    <a:pt x="156" y="103"/>
                    <a:pt x="155" y="103"/>
                    <a:pt x="155" y="104"/>
                  </a:cubicBezTo>
                  <a:close/>
                  <a:moveTo>
                    <a:pt x="153" y="111"/>
                  </a:moveTo>
                  <a:cubicBezTo>
                    <a:pt x="153" y="111"/>
                    <a:pt x="154" y="111"/>
                    <a:pt x="154" y="111"/>
                  </a:cubicBezTo>
                  <a:cubicBezTo>
                    <a:pt x="154" y="109"/>
                    <a:pt x="153" y="109"/>
                    <a:pt x="152" y="108"/>
                  </a:cubicBezTo>
                  <a:cubicBezTo>
                    <a:pt x="152" y="107"/>
                    <a:pt x="153" y="107"/>
                    <a:pt x="153" y="106"/>
                  </a:cubicBezTo>
                  <a:cubicBezTo>
                    <a:pt x="153" y="106"/>
                    <a:pt x="153" y="106"/>
                    <a:pt x="153" y="105"/>
                  </a:cubicBezTo>
                  <a:cubicBezTo>
                    <a:pt x="154" y="105"/>
                    <a:pt x="153" y="105"/>
                    <a:pt x="153" y="104"/>
                  </a:cubicBezTo>
                  <a:cubicBezTo>
                    <a:pt x="153" y="103"/>
                    <a:pt x="154" y="102"/>
                    <a:pt x="153" y="102"/>
                  </a:cubicBezTo>
                  <a:cubicBezTo>
                    <a:pt x="153" y="102"/>
                    <a:pt x="153" y="102"/>
                    <a:pt x="152" y="102"/>
                  </a:cubicBezTo>
                  <a:cubicBezTo>
                    <a:pt x="153" y="103"/>
                    <a:pt x="153" y="103"/>
                    <a:pt x="153" y="105"/>
                  </a:cubicBezTo>
                  <a:cubicBezTo>
                    <a:pt x="152" y="105"/>
                    <a:pt x="151" y="105"/>
                    <a:pt x="150" y="105"/>
                  </a:cubicBezTo>
                  <a:cubicBezTo>
                    <a:pt x="151" y="106"/>
                    <a:pt x="151" y="106"/>
                    <a:pt x="151" y="106"/>
                  </a:cubicBezTo>
                  <a:cubicBezTo>
                    <a:pt x="152" y="106"/>
                    <a:pt x="151" y="108"/>
                    <a:pt x="151" y="109"/>
                  </a:cubicBezTo>
                  <a:cubicBezTo>
                    <a:pt x="152" y="110"/>
                    <a:pt x="151" y="112"/>
                    <a:pt x="151" y="112"/>
                  </a:cubicBezTo>
                  <a:cubicBezTo>
                    <a:pt x="152" y="112"/>
                    <a:pt x="152" y="111"/>
                    <a:pt x="153" y="111"/>
                  </a:cubicBezTo>
                  <a:close/>
                  <a:moveTo>
                    <a:pt x="146" y="102"/>
                  </a:moveTo>
                  <a:cubicBezTo>
                    <a:pt x="146" y="103"/>
                    <a:pt x="146" y="103"/>
                    <a:pt x="146" y="104"/>
                  </a:cubicBezTo>
                  <a:cubicBezTo>
                    <a:pt x="146" y="104"/>
                    <a:pt x="146" y="103"/>
                    <a:pt x="146" y="102"/>
                  </a:cubicBezTo>
                  <a:close/>
                  <a:moveTo>
                    <a:pt x="67" y="103"/>
                  </a:moveTo>
                  <a:cubicBezTo>
                    <a:pt x="67" y="103"/>
                    <a:pt x="68" y="103"/>
                    <a:pt x="68" y="104"/>
                  </a:cubicBezTo>
                  <a:cubicBezTo>
                    <a:pt x="68" y="104"/>
                    <a:pt x="68" y="103"/>
                    <a:pt x="68" y="103"/>
                  </a:cubicBezTo>
                  <a:cubicBezTo>
                    <a:pt x="68" y="103"/>
                    <a:pt x="67" y="103"/>
                    <a:pt x="67" y="103"/>
                  </a:cubicBezTo>
                  <a:close/>
                  <a:moveTo>
                    <a:pt x="141" y="103"/>
                  </a:moveTo>
                  <a:cubicBezTo>
                    <a:pt x="141" y="103"/>
                    <a:pt x="141" y="102"/>
                    <a:pt x="141" y="103"/>
                  </a:cubicBezTo>
                  <a:cubicBezTo>
                    <a:pt x="141" y="103"/>
                    <a:pt x="141" y="103"/>
                    <a:pt x="141" y="103"/>
                  </a:cubicBezTo>
                  <a:close/>
                  <a:moveTo>
                    <a:pt x="99" y="103"/>
                  </a:moveTo>
                  <a:cubicBezTo>
                    <a:pt x="99" y="103"/>
                    <a:pt x="99" y="103"/>
                    <a:pt x="99" y="104"/>
                  </a:cubicBezTo>
                  <a:cubicBezTo>
                    <a:pt x="100" y="103"/>
                    <a:pt x="100" y="103"/>
                    <a:pt x="100" y="103"/>
                  </a:cubicBezTo>
                  <a:cubicBezTo>
                    <a:pt x="100" y="103"/>
                    <a:pt x="100" y="103"/>
                    <a:pt x="99" y="103"/>
                  </a:cubicBezTo>
                  <a:close/>
                  <a:moveTo>
                    <a:pt x="138" y="103"/>
                  </a:moveTo>
                  <a:cubicBezTo>
                    <a:pt x="138" y="103"/>
                    <a:pt x="138" y="103"/>
                    <a:pt x="138" y="103"/>
                  </a:cubicBezTo>
                  <a:cubicBezTo>
                    <a:pt x="138" y="103"/>
                    <a:pt x="138" y="103"/>
                    <a:pt x="138" y="103"/>
                  </a:cubicBezTo>
                  <a:cubicBezTo>
                    <a:pt x="138" y="103"/>
                    <a:pt x="138" y="103"/>
                    <a:pt x="138" y="103"/>
                  </a:cubicBezTo>
                  <a:close/>
                  <a:moveTo>
                    <a:pt x="156" y="104"/>
                  </a:moveTo>
                  <a:cubicBezTo>
                    <a:pt x="156" y="104"/>
                    <a:pt x="157" y="103"/>
                    <a:pt x="156" y="103"/>
                  </a:cubicBezTo>
                  <a:cubicBezTo>
                    <a:pt x="156" y="103"/>
                    <a:pt x="156" y="104"/>
                    <a:pt x="156" y="104"/>
                  </a:cubicBezTo>
                  <a:close/>
                  <a:moveTo>
                    <a:pt x="83" y="105"/>
                  </a:moveTo>
                  <a:cubicBezTo>
                    <a:pt x="83" y="105"/>
                    <a:pt x="82" y="105"/>
                    <a:pt x="82" y="106"/>
                  </a:cubicBezTo>
                  <a:cubicBezTo>
                    <a:pt x="82" y="105"/>
                    <a:pt x="83" y="106"/>
                    <a:pt x="83" y="106"/>
                  </a:cubicBezTo>
                  <a:cubicBezTo>
                    <a:pt x="83" y="105"/>
                    <a:pt x="83" y="105"/>
                    <a:pt x="84" y="105"/>
                  </a:cubicBezTo>
                  <a:cubicBezTo>
                    <a:pt x="84" y="105"/>
                    <a:pt x="84" y="104"/>
                    <a:pt x="83" y="105"/>
                  </a:cubicBezTo>
                  <a:close/>
                  <a:moveTo>
                    <a:pt x="50" y="106"/>
                  </a:moveTo>
                  <a:cubicBezTo>
                    <a:pt x="50" y="105"/>
                    <a:pt x="50" y="105"/>
                    <a:pt x="50" y="105"/>
                  </a:cubicBezTo>
                  <a:cubicBezTo>
                    <a:pt x="50" y="105"/>
                    <a:pt x="50" y="105"/>
                    <a:pt x="50" y="105"/>
                  </a:cubicBezTo>
                  <a:cubicBezTo>
                    <a:pt x="50" y="105"/>
                    <a:pt x="50" y="106"/>
                    <a:pt x="50" y="106"/>
                  </a:cubicBezTo>
                  <a:close/>
                  <a:moveTo>
                    <a:pt x="117" y="105"/>
                  </a:moveTo>
                  <a:cubicBezTo>
                    <a:pt x="117" y="106"/>
                    <a:pt x="117" y="106"/>
                    <a:pt x="117" y="106"/>
                  </a:cubicBezTo>
                  <a:cubicBezTo>
                    <a:pt x="117" y="106"/>
                    <a:pt x="117" y="105"/>
                    <a:pt x="117" y="105"/>
                  </a:cubicBezTo>
                  <a:close/>
                  <a:moveTo>
                    <a:pt x="8" y="107"/>
                  </a:moveTo>
                  <a:cubicBezTo>
                    <a:pt x="9" y="107"/>
                    <a:pt x="9" y="107"/>
                    <a:pt x="9" y="107"/>
                  </a:cubicBezTo>
                  <a:cubicBezTo>
                    <a:pt x="9" y="107"/>
                    <a:pt x="9" y="106"/>
                    <a:pt x="8" y="106"/>
                  </a:cubicBezTo>
                  <a:cubicBezTo>
                    <a:pt x="8" y="106"/>
                    <a:pt x="8" y="106"/>
                    <a:pt x="8" y="107"/>
                  </a:cubicBezTo>
                  <a:close/>
                  <a:moveTo>
                    <a:pt x="49" y="106"/>
                  </a:moveTo>
                  <a:cubicBezTo>
                    <a:pt x="49" y="106"/>
                    <a:pt x="49" y="106"/>
                    <a:pt x="49" y="106"/>
                  </a:cubicBezTo>
                  <a:cubicBezTo>
                    <a:pt x="49" y="106"/>
                    <a:pt x="49" y="106"/>
                    <a:pt x="49" y="106"/>
                  </a:cubicBezTo>
                  <a:close/>
                  <a:moveTo>
                    <a:pt x="31" y="107"/>
                  </a:moveTo>
                  <a:cubicBezTo>
                    <a:pt x="31" y="107"/>
                    <a:pt x="30" y="107"/>
                    <a:pt x="30" y="106"/>
                  </a:cubicBezTo>
                  <a:cubicBezTo>
                    <a:pt x="30" y="106"/>
                    <a:pt x="30" y="106"/>
                    <a:pt x="30" y="106"/>
                  </a:cubicBezTo>
                  <a:cubicBezTo>
                    <a:pt x="30" y="107"/>
                    <a:pt x="30" y="108"/>
                    <a:pt x="31" y="108"/>
                  </a:cubicBezTo>
                  <a:cubicBezTo>
                    <a:pt x="31" y="108"/>
                    <a:pt x="31" y="108"/>
                    <a:pt x="30" y="108"/>
                  </a:cubicBezTo>
                  <a:cubicBezTo>
                    <a:pt x="31" y="108"/>
                    <a:pt x="31" y="107"/>
                    <a:pt x="31" y="107"/>
                  </a:cubicBezTo>
                  <a:close/>
                  <a:moveTo>
                    <a:pt x="5" y="107"/>
                  </a:moveTo>
                  <a:cubicBezTo>
                    <a:pt x="5" y="109"/>
                    <a:pt x="6" y="110"/>
                    <a:pt x="6" y="111"/>
                  </a:cubicBezTo>
                  <a:cubicBezTo>
                    <a:pt x="6" y="112"/>
                    <a:pt x="5" y="111"/>
                    <a:pt x="5" y="112"/>
                  </a:cubicBezTo>
                  <a:cubicBezTo>
                    <a:pt x="6" y="112"/>
                    <a:pt x="6" y="112"/>
                    <a:pt x="6" y="112"/>
                  </a:cubicBezTo>
                  <a:cubicBezTo>
                    <a:pt x="7" y="113"/>
                    <a:pt x="7" y="114"/>
                    <a:pt x="7" y="115"/>
                  </a:cubicBezTo>
                  <a:cubicBezTo>
                    <a:pt x="7" y="115"/>
                    <a:pt x="8" y="116"/>
                    <a:pt x="8" y="116"/>
                  </a:cubicBezTo>
                  <a:cubicBezTo>
                    <a:pt x="9" y="116"/>
                    <a:pt x="9" y="116"/>
                    <a:pt x="9" y="115"/>
                  </a:cubicBezTo>
                  <a:cubicBezTo>
                    <a:pt x="8" y="113"/>
                    <a:pt x="7" y="109"/>
                    <a:pt x="5" y="107"/>
                  </a:cubicBezTo>
                  <a:close/>
                  <a:moveTo>
                    <a:pt x="3" y="108"/>
                  </a:moveTo>
                  <a:cubicBezTo>
                    <a:pt x="3" y="108"/>
                    <a:pt x="3" y="109"/>
                    <a:pt x="3" y="109"/>
                  </a:cubicBezTo>
                  <a:cubicBezTo>
                    <a:pt x="3" y="108"/>
                    <a:pt x="3" y="108"/>
                    <a:pt x="3" y="108"/>
                  </a:cubicBezTo>
                  <a:close/>
                  <a:moveTo>
                    <a:pt x="100" y="108"/>
                  </a:moveTo>
                  <a:cubicBezTo>
                    <a:pt x="99" y="108"/>
                    <a:pt x="99" y="108"/>
                    <a:pt x="99" y="108"/>
                  </a:cubicBezTo>
                  <a:cubicBezTo>
                    <a:pt x="99" y="108"/>
                    <a:pt x="100" y="109"/>
                    <a:pt x="100" y="108"/>
                  </a:cubicBezTo>
                  <a:close/>
                  <a:moveTo>
                    <a:pt x="6" y="111"/>
                  </a:moveTo>
                  <a:cubicBezTo>
                    <a:pt x="5" y="110"/>
                    <a:pt x="5" y="109"/>
                    <a:pt x="5" y="108"/>
                  </a:cubicBezTo>
                  <a:cubicBezTo>
                    <a:pt x="4" y="109"/>
                    <a:pt x="5" y="109"/>
                    <a:pt x="5" y="109"/>
                  </a:cubicBezTo>
                  <a:cubicBezTo>
                    <a:pt x="5" y="110"/>
                    <a:pt x="5" y="110"/>
                    <a:pt x="6" y="111"/>
                  </a:cubicBezTo>
                  <a:close/>
                  <a:moveTo>
                    <a:pt x="48" y="109"/>
                  </a:moveTo>
                  <a:cubicBezTo>
                    <a:pt x="48" y="109"/>
                    <a:pt x="48" y="110"/>
                    <a:pt x="49" y="109"/>
                  </a:cubicBezTo>
                  <a:cubicBezTo>
                    <a:pt x="48" y="109"/>
                    <a:pt x="49" y="109"/>
                    <a:pt x="48" y="109"/>
                  </a:cubicBezTo>
                  <a:close/>
                  <a:moveTo>
                    <a:pt x="23" y="110"/>
                  </a:moveTo>
                  <a:cubicBezTo>
                    <a:pt x="24" y="110"/>
                    <a:pt x="24" y="111"/>
                    <a:pt x="24" y="110"/>
                  </a:cubicBezTo>
                  <a:cubicBezTo>
                    <a:pt x="24" y="110"/>
                    <a:pt x="24" y="109"/>
                    <a:pt x="23" y="110"/>
                  </a:cubicBezTo>
                  <a:cubicBezTo>
                    <a:pt x="24" y="110"/>
                    <a:pt x="23" y="110"/>
                    <a:pt x="23" y="110"/>
                  </a:cubicBezTo>
                  <a:close/>
                  <a:moveTo>
                    <a:pt x="25" y="110"/>
                  </a:moveTo>
                  <a:cubicBezTo>
                    <a:pt x="24" y="110"/>
                    <a:pt x="24" y="110"/>
                    <a:pt x="24" y="110"/>
                  </a:cubicBezTo>
                  <a:cubicBezTo>
                    <a:pt x="24" y="110"/>
                    <a:pt x="24" y="110"/>
                    <a:pt x="24" y="110"/>
                  </a:cubicBezTo>
                  <a:cubicBezTo>
                    <a:pt x="25" y="110"/>
                    <a:pt x="25" y="110"/>
                    <a:pt x="25" y="110"/>
                  </a:cubicBezTo>
                  <a:close/>
                  <a:moveTo>
                    <a:pt x="106" y="111"/>
                  </a:moveTo>
                  <a:cubicBezTo>
                    <a:pt x="106" y="111"/>
                    <a:pt x="106" y="110"/>
                    <a:pt x="106" y="110"/>
                  </a:cubicBezTo>
                  <a:cubicBezTo>
                    <a:pt x="106" y="110"/>
                    <a:pt x="106" y="111"/>
                    <a:pt x="106" y="111"/>
                  </a:cubicBezTo>
                  <a:close/>
                  <a:moveTo>
                    <a:pt x="153" y="112"/>
                  </a:moveTo>
                  <a:cubicBezTo>
                    <a:pt x="153" y="112"/>
                    <a:pt x="154" y="112"/>
                    <a:pt x="154" y="112"/>
                  </a:cubicBezTo>
                  <a:cubicBezTo>
                    <a:pt x="153" y="112"/>
                    <a:pt x="153" y="114"/>
                    <a:pt x="152" y="115"/>
                  </a:cubicBezTo>
                  <a:cubicBezTo>
                    <a:pt x="154" y="114"/>
                    <a:pt x="154" y="113"/>
                    <a:pt x="154" y="111"/>
                  </a:cubicBezTo>
                  <a:cubicBezTo>
                    <a:pt x="154" y="111"/>
                    <a:pt x="153" y="111"/>
                    <a:pt x="153" y="112"/>
                  </a:cubicBezTo>
                  <a:close/>
                  <a:moveTo>
                    <a:pt x="62" y="112"/>
                  </a:moveTo>
                  <a:cubicBezTo>
                    <a:pt x="63" y="112"/>
                    <a:pt x="63" y="113"/>
                    <a:pt x="64" y="113"/>
                  </a:cubicBezTo>
                  <a:cubicBezTo>
                    <a:pt x="64" y="112"/>
                    <a:pt x="62" y="112"/>
                    <a:pt x="62" y="112"/>
                  </a:cubicBezTo>
                  <a:close/>
                  <a:moveTo>
                    <a:pt x="27" y="116"/>
                  </a:moveTo>
                  <a:cubicBezTo>
                    <a:pt x="27" y="115"/>
                    <a:pt x="28" y="115"/>
                    <a:pt x="28" y="115"/>
                  </a:cubicBezTo>
                  <a:cubicBezTo>
                    <a:pt x="27" y="113"/>
                    <a:pt x="26" y="113"/>
                    <a:pt x="24" y="112"/>
                  </a:cubicBezTo>
                  <a:cubicBezTo>
                    <a:pt x="24" y="113"/>
                    <a:pt x="25" y="113"/>
                    <a:pt x="25" y="114"/>
                  </a:cubicBezTo>
                  <a:cubicBezTo>
                    <a:pt x="25" y="114"/>
                    <a:pt x="26" y="116"/>
                    <a:pt x="27" y="116"/>
                  </a:cubicBezTo>
                  <a:close/>
                  <a:moveTo>
                    <a:pt x="130" y="112"/>
                  </a:moveTo>
                  <a:cubicBezTo>
                    <a:pt x="130" y="112"/>
                    <a:pt x="129" y="113"/>
                    <a:pt x="130" y="113"/>
                  </a:cubicBezTo>
                  <a:cubicBezTo>
                    <a:pt x="130" y="113"/>
                    <a:pt x="130" y="112"/>
                    <a:pt x="130" y="112"/>
                  </a:cubicBezTo>
                  <a:close/>
                  <a:moveTo>
                    <a:pt x="155" y="113"/>
                  </a:moveTo>
                  <a:cubicBezTo>
                    <a:pt x="155" y="113"/>
                    <a:pt x="156" y="113"/>
                    <a:pt x="155" y="113"/>
                  </a:cubicBezTo>
                  <a:cubicBezTo>
                    <a:pt x="156" y="113"/>
                    <a:pt x="156" y="113"/>
                    <a:pt x="156" y="113"/>
                  </a:cubicBezTo>
                  <a:cubicBezTo>
                    <a:pt x="156" y="113"/>
                    <a:pt x="156" y="113"/>
                    <a:pt x="156" y="113"/>
                  </a:cubicBezTo>
                  <a:cubicBezTo>
                    <a:pt x="156" y="113"/>
                    <a:pt x="156" y="113"/>
                    <a:pt x="155" y="113"/>
                  </a:cubicBezTo>
                  <a:close/>
                  <a:moveTo>
                    <a:pt x="79" y="114"/>
                  </a:moveTo>
                  <a:cubicBezTo>
                    <a:pt x="79" y="113"/>
                    <a:pt x="80" y="114"/>
                    <a:pt x="80" y="113"/>
                  </a:cubicBezTo>
                  <a:cubicBezTo>
                    <a:pt x="80" y="113"/>
                    <a:pt x="79" y="113"/>
                    <a:pt x="79" y="114"/>
                  </a:cubicBezTo>
                  <a:close/>
                  <a:moveTo>
                    <a:pt x="136" y="113"/>
                  </a:moveTo>
                  <a:cubicBezTo>
                    <a:pt x="135" y="113"/>
                    <a:pt x="135" y="114"/>
                    <a:pt x="135" y="114"/>
                  </a:cubicBezTo>
                  <a:cubicBezTo>
                    <a:pt x="135" y="114"/>
                    <a:pt x="136" y="114"/>
                    <a:pt x="136" y="113"/>
                  </a:cubicBezTo>
                  <a:close/>
                  <a:moveTo>
                    <a:pt x="150" y="114"/>
                  </a:moveTo>
                  <a:cubicBezTo>
                    <a:pt x="150" y="114"/>
                    <a:pt x="149" y="115"/>
                    <a:pt x="150" y="115"/>
                  </a:cubicBezTo>
                  <a:cubicBezTo>
                    <a:pt x="150" y="115"/>
                    <a:pt x="150" y="114"/>
                    <a:pt x="150" y="114"/>
                  </a:cubicBezTo>
                  <a:close/>
                  <a:moveTo>
                    <a:pt x="129" y="115"/>
                  </a:moveTo>
                  <a:cubicBezTo>
                    <a:pt x="129" y="116"/>
                    <a:pt x="129" y="116"/>
                    <a:pt x="130" y="116"/>
                  </a:cubicBezTo>
                  <a:cubicBezTo>
                    <a:pt x="130" y="116"/>
                    <a:pt x="130" y="115"/>
                    <a:pt x="130" y="115"/>
                  </a:cubicBezTo>
                  <a:cubicBezTo>
                    <a:pt x="130" y="116"/>
                    <a:pt x="130" y="116"/>
                    <a:pt x="130" y="116"/>
                  </a:cubicBezTo>
                  <a:cubicBezTo>
                    <a:pt x="131" y="116"/>
                    <a:pt x="131" y="115"/>
                    <a:pt x="130" y="114"/>
                  </a:cubicBezTo>
                  <a:cubicBezTo>
                    <a:pt x="130" y="115"/>
                    <a:pt x="130" y="115"/>
                    <a:pt x="130" y="115"/>
                  </a:cubicBezTo>
                  <a:cubicBezTo>
                    <a:pt x="130" y="115"/>
                    <a:pt x="130" y="115"/>
                    <a:pt x="130" y="115"/>
                  </a:cubicBezTo>
                  <a:cubicBezTo>
                    <a:pt x="130" y="115"/>
                    <a:pt x="129" y="115"/>
                    <a:pt x="129" y="115"/>
                  </a:cubicBezTo>
                  <a:close/>
                  <a:moveTo>
                    <a:pt x="129" y="115"/>
                  </a:moveTo>
                  <a:cubicBezTo>
                    <a:pt x="128" y="115"/>
                    <a:pt x="128" y="115"/>
                    <a:pt x="128" y="115"/>
                  </a:cubicBezTo>
                  <a:cubicBezTo>
                    <a:pt x="128" y="115"/>
                    <a:pt x="128" y="115"/>
                    <a:pt x="128" y="116"/>
                  </a:cubicBezTo>
                  <a:cubicBezTo>
                    <a:pt x="129" y="116"/>
                    <a:pt x="129" y="115"/>
                    <a:pt x="129" y="115"/>
                  </a:cubicBezTo>
                  <a:close/>
                  <a:moveTo>
                    <a:pt x="142" y="115"/>
                  </a:moveTo>
                  <a:cubicBezTo>
                    <a:pt x="141" y="115"/>
                    <a:pt x="141" y="115"/>
                    <a:pt x="141" y="115"/>
                  </a:cubicBezTo>
                  <a:cubicBezTo>
                    <a:pt x="141" y="115"/>
                    <a:pt x="141" y="115"/>
                    <a:pt x="141" y="115"/>
                  </a:cubicBezTo>
                  <a:cubicBezTo>
                    <a:pt x="142" y="115"/>
                    <a:pt x="142" y="115"/>
                    <a:pt x="142" y="115"/>
                  </a:cubicBezTo>
                  <a:close/>
                  <a:moveTo>
                    <a:pt x="146" y="115"/>
                  </a:moveTo>
                  <a:cubicBezTo>
                    <a:pt x="146" y="116"/>
                    <a:pt x="146" y="116"/>
                    <a:pt x="146" y="116"/>
                  </a:cubicBezTo>
                  <a:cubicBezTo>
                    <a:pt x="144" y="116"/>
                    <a:pt x="145" y="118"/>
                    <a:pt x="145" y="118"/>
                  </a:cubicBezTo>
                  <a:cubicBezTo>
                    <a:pt x="145" y="118"/>
                    <a:pt x="145" y="119"/>
                    <a:pt x="145" y="119"/>
                  </a:cubicBezTo>
                  <a:cubicBezTo>
                    <a:pt x="145" y="119"/>
                    <a:pt x="146" y="118"/>
                    <a:pt x="146" y="118"/>
                  </a:cubicBezTo>
                  <a:cubicBezTo>
                    <a:pt x="145" y="117"/>
                    <a:pt x="147" y="116"/>
                    <a:pt x="146" y="115"/>
                  </a:cubicBezTo>
                  <a:close/>
                  <a:moveTo>
                    <a:pt x="21" y="115"/>
                  </a:moveTo>
                  <a:cubicBezTo>
                    <a:pt x="21" y="115"/>
                    <a:pt x="21" y="115"/>
                    <a:pt x="20" y="115"/>
                  </a:cubicBezTo>
                  <a:cubicBezTo>
                    <a:pt x="20" y="116"/>
                    <a:pt x="21" y="116"/>
                    <a:pt x="21" y="116"/>
                  </a:cubicBezTo>
                  <a:cubicBezTo>
                    <a:pt x="21" y="116"/>
                    <a:pt x="21" y="115"/>
                    <a:pt x="21" y="115"/>
                  </a:cubicBezTo>
                  <a:close/>
                  <a:moveTo>
                    <a:pt x="36" y="115"/>
                  </a:moveTo>
                  <a:cubicBezTo>
                    <a:pt x="36" y="116"/>
                    <a:pt x="37" y="116"/>
                    <a:pt x="37" y="116"/>
                  </a:cubicBezTo>
                  <a:cubicBezTo>
                    <a:pt x="37" y="116"/>
                    <a:pt x="37" y="116"/>
                    <a:pt x="36" y="115"/>
                  </a:cubicBezTo>
                  <a:close/>
                  <a:moveTo>
                    <a:pt x="84" y="116"/>
                  </a:moveTo>
                  <a:cubicBezTo>
                    <a:pt x="84" y="116"/>
                    <a:pt x="83" y="116"/>
                    <a:pt x="83" y="116"/>
                  </a:cubicBezTo>
                  <a:cubicBezTo>
                    <a:pt x="84" y="116"/>
                    <a:pt x="84" y="116"/>
                    <a:pt x="84" y="116"/>
                  </a:cubicBezTo>
                  <a:cubicBezTo>
                    <a:pt x="84" y="116"/>
                    <a:pt x="84" y="116"/>
                    <a:pt x="84" y="116"/>
                  </a:cubicBezTo>
                  <a:close/>
                  <a:moveTo>
                    <a:pt x="118" y="116"/>
                  </a:moveTo>
                  <a:cubicBezTo>
                    <a:pt x="118" y="116"/>
                    <a:pt x="117" y="116"/>
                    <a:pt x="117" y="116"/>
                  </a:cubicBezTo>
                  <a:cubicBezTo>
                    <a:pt x="117" y="116"/>
                    <a:pt x="117" y="117"/>
                    <a:pt x="117" y="117"/>
                  </a:cubicBezTo>
                  <a:cubicBezTo>
                    <a:pt x="117" y="117"/>
                    <a:pt x="118" y="116"/>
                    <a:pt x="118" y="116"/>
                  </a:cubicBezTo>
                  <a:close/>
                  <a:moveTo>
                    <a:pt x="9" y="117"/>
                  </a:moveTo>
                  <a:cubicBezTo>
                    <a:pt x="9" y="118"/>
                    <a:pt x="10" y="118"/>
                    <a:pt x="10" y="119"/>
                  </a:cubicBezTo>
                  <a:cubicBezTo>
                    <a:pt x="11" y="118"/>
                    <a:pt x="10" y="117"/>
                    <a:pt x="10" y="117"/>
                  </a:cubicBezTo>
                  <a:lnTo>
                    <a:pt x="9" y="117"/>
                  </a:lnTo>
                  <a:close/>
                  <a:moveTo>
                    <a:pt x="25" y="117"/>
                  </a:moveTo>
                  <a:cubicBezTo>
                    <a:pt x="25" y="118"/>
                    <a:pt x="25" y="119"/>
                    <a:pt x="26" y="119"/>
                  </a:cubicBezTo>
                  <a:cubicBezTo>
                    <a:pt x="26" y="118"/>
                    <a:pt x="25" y="118"/>
                    <a:pt x="25" y="117"/>
                  </a:cubicBezTo>
                  <a:close/>
                  <a:moveTo>
                    <a:pt x="21" y="118"/>
                  </a:moveTo>
                  <a:cubicBezTo>
                    <a:pt x="21" y="118"/>
                    <a:pt x="21" y="118"/>
                    <a:pt x="21" y="118"/>
                  </a:cubicBezTo>
                  <a:cubicBezTo>
                    <a:pt x="21" y="118"/>
                    <a:pt x="21" y="118"/>
                    <a:pt x="21" y="118"/>
                  </a:cubicBezTo>
                  <a:cubicBezTo>
                    <a:pt x="21" y="118"/>
                    <a:pt x="21" y="118"/>
                    <a:pt x="21" y="118"/>
                  </a:cubicBezTo>
                  <a:close/>
                  <a:moveTo>
                    <a:pt x="103" y="118"/>
                  </a:moveTo>
                  <a:cubicBezTo>
                    <a:pt x="103" y="118"/>
                    <a:pt x="103" y="118"/>
                    <a:pt x="103" y="118"/>
                  </a:cubicBezTo>
                  <a:cubicBezTo>
                    <a:pt x="103" y="118"/>
                    <a:pt x="103" y="119"/>
                    <a:pt x="104" y="119"/>
                  </a:cubicBezTo>
                  <a:cubicBezTo>
                    <a:pt x="104" y="118"/>
                    <a:pt x="103" y="118"/>
                    <a:pt x="103" y="118"/>
                  </a:cubicBezTo>
                  <a:cubicBezTo>
                    <a:pt x="103" y="118"/>
                    <a:pt x="103" y="118"/>
                    <a:pt x="103" y="118"/>
                  </a:cubicBezTo>
                  <a:close/>
                  <a:moveTo>
                    <a:pt x="147" y="119"/>
                  </a:moveTo>
                  <a:cubicBezTo>
                    <a:pt x="147" y="119"/>
                    <a:pt x="147" y="118"/>
                    <a:pt x="147" y="118"/>
                  </a:cubicBezTo>
                  <a:cubicBezTo>
                    <a:pt x="147" y="118"/>
                    <a:pt x="147" y="119"/>
                    <a:pt x="147" y="119"/>
                  </a:cubicBezTo>
                  <a:close/>
                  <a:moveTo>
                    <a:pt x="85" y="120"/>
                  </a:moveTo>
                  <a:cubicBezTo>
                    <a:pt x="85" y="120"/>
                    <a:pt x="85" y="120"/>
                    <a:pt x="85" y="120"/>
                  </a:cubicBezTo>
                  <a:cubicBezTo>
                    <a:pt x="86" y="120"/>
                    <a:pt x="86" y="120"/>
                    <a:pt x="86" y="119"/>
                  </a:cubicBezTo>
                  <a:cubicBezTo>
                    <a:pt x="87" y="120"/>
                    <a:pt x="88" y="119"/>
                    <a:pt x="88" y="118"/>
                  </a:cubicBezTo>
                  <a:cubicBezTo>
                    <a:pt x="87" y="118"/>
                    <a:pt x="87" y="119"/>
                    <a:pt x="86" y="119"/>
                  </a:cubicBezTo>
                  <a:cubicBezTo>
                    <a:pt x="86" y="119"/>
                    <a:pt x="85" y="119"/>
                    <a:pt x="85" y="120"/>
                  </a:cubicBezTo>
                  <a:close/>
                  <a:moveTo>
                    <a:pt x="89" y="118"/>
                  </a:moveTo>
                  <a:cubicBezTo>
                    <a:pt x="89" y="119"/>
                    <a:pt x="89" y="119"/>
                    <a:pt x="90" y="119"/>
                  </a:cubicBezTo>
                  <a:cubicBezTo>
                    <a:pt x="90" y="119"/>
                    <a:pt x="90" y="118"/>
                    <a:pt x="89" y="118"/>
                  </a:cubicBezTo>
                  <a:close/>
                  <a:moveTo>
                    <a:pt x="92" y="119"/>
                  </a:moveTo>
                  <a:cubicBezTo>
                    <a:pt x="92" y="119"/>
                    <a:pt x="92" y="119"/>
                    <a:pt x="92" y="119"/>
                  </a:cubicBezTo>
                  <a:cubicBezTo>
                    <a:pt x="92" y="119"/>
                    <a:pt x="92" y="119"/>
                    <a:pt x="92" y="118"/>
                  </a:cubicBezTo>
                  <a:cubicBezTo>
                    <a:pt x="92" y="118"/>
                    <a:pt x="92" y="118"/>
                    <a:pt x="92" y="118"/>
                  </a:cubicBezTo>
                  <a:cubicBezTo>
                    <a:pt x="91" y="119"/>
                    <a:pt x="92" y="119"/>
                    <a:pt x="91" y="119"/>
                  </a:cubicBezTo>
                  <a:cubicBezTo>
                    <a:pt x="92" y="119"/>
                    <a:pt x="92" y="119"/>
                    <a:pt x="92" y="119"/>
                  </a:cubicBezTo>
                  <a:close/>
                  <a:moveTo>
                    <a:pt x="134" y="120"/>
                  </a:moveTo>
                  <a:cubicBezTo>
                    <a:pt x="135" y="120"/>
                    <a:pt x="135" y="119"/>
                    <a:pt x="135" y="118"/>
                  </a:cubicBezTo>
                  <a:cubicBezTo>
                    <a:pt x="134" y="118"/>
                    <a:pt x="134" y="118"/>
                    <a:pt x="134" y="118"/>
                  </a:cubicBezTo>
                  <a:cubicBezTo>
                    <a:pt x="135" y="120"/>
                    <a:pt x="133" y="122"/>
                    <a:pt x="133" y="123"/>
                  </a:cubicBezTo>
                  <a:cubicBezTo>
                    <a:pt x="134" y="123"/>
                    <a:pt x="134" y="121"/>
                    <a:pt x="134" y="120"/>
                  </a:cubicBezTo>
                  <a:close/>
                  <a:moveTo>
                    <a:pt x="98" y="118"/>
                  </a:moveTo>
                  <a:cubicBezTo>
                    <a:pt x="98" y="118"/>
                    <a:pt x="98" y="118"/>
                    <a:pt x="98" y="119"/>
                  </a:cubicBezTo>
                  <a:cubicBezTo>
                    <a:pt x="98" y="119"/>
                    <a:pt x="98" y="119"/>
                    <a:pt x="98" y="118"/>
                  </a:cubicBezTo>
                  <a:close/>
                  <a:moveTo>
                    <a:pt x="103" y="119"/>
                  </a:moveTo>
                  <a:cubicBezTo>
                    <a:pt x="103" y="119"/>
                    <a:pt x="102" y="119"/>
                    <a:pt x="102" y="119"/>
                  </a:cubicBezTo>
                  <a:cubicBezTo>
                    <a:pt x="103" y="119"/>
                    <a:pt x="103" y="119"/>
                    <a:pt x="103" y="119"/>
                  </a:cubicBezTo>
                  <a:close/>
                  <a:moveTo>
                    <a:pt x="119" y="121"/>
                  </a:moveTo>
                  <a:cubicBezTo>
                    <a:pt x="120" y="120"/>
                    <a:pt x="119" y="119"/>
                    <a:pt x="118" y="119"/>
                  </a:cubicBezTo>
                  <a:cubicBezTo>
                    <a:pt x="118" y="120"/>
                    <a:pt x="119" y="120"/>
                    <a:pt x="119" y="120"/>
                  </a:cubicBezTo>
                  <a:cubicBezTo>
                    <a:pt x="119" y="120"/>
                    <a:pt x="119" y="121"/>
                    <a:pt x="119" y="121"/>
                  </a:cubicBezTo>
                  <a:close/>
                  <a:moveTo>
                    <a:pt x="138" y="120"/>
                  </a:moveTo>
                  <a:cubicBezTo>
                    <a:pt x="138" y="120"/>
                    <a:pt x="138" y="119"/>
                    <a:pt x="138" y="119"/>
                  </a:cubicBezTo>
                  <a:cubicBezTo>
                    <a:pt x="138" y="119"/>
                    <a:pt x="138" y="120"/>
                    <a:pt x="138" y="120"/>
                  </a:cubicBezTo>
                  <a:cubicBezTo>
                    <a:pt x="138" y="120"/>
                    <a:pt x="138" y="120"/>
                    <a:pt x="138" y="120"/>
                  </a:cubicBezTo>
                  <a:close/>
                  <a:moveTo>
                    <a:pt x="90" y="120"/>
                  </a:moveTo>
                  <a:cubicBezTo>
                    <a:pt x="90" y="120"/>
                    <a:pt x="91" y="120"/>
                    <a:pt x="91" y="120"/>
                  </a:cubicBezTo>
                  <a:cubicBezTo>
                    <a:pt x="90" y="119"/>
                    <a:pt x="89" y="120"/>
                    <a:pt x="90" y="120"/>
                  </a:cubicBezTo>
                  <a:close/>
                  <a:moveTo>
                    <a:pt x="121" y="120"/>
                  </a:moveTo>
                  <a:cubicBezTo>
                    <a:pt x="121" y="120"/>
                    <a:pt x="121" y="120"/>
                    <a:pt x="121" y="120"/>
                  </a:cubicBezTo>
                  <a:cubicBezTo>
                    <a:pt x="120" y="120"/>
                    <a:pt x="120" y="120"/>
                    <a:pt x="120" y="120"/>
                  </a:cubicBezTo>
                  <a:cubicBezTo>
                    <a:pt x="120" y="120"/>
                    <a:pt x="121" y="120"/>
                    <a:pt x="121" y="120"/>
                  </a:cubicBezTo>
                  <a:close/>
                  <a:moveTo>
                    <a:pt x="101" y="121"/>
                  </a:moveTo>
                  <a:cubicBezTo>
                    <a:pt x="101" y="121"/>
                    <a:pt x="101" y="121"/>
                    <a:pt x="101" y="121"/>
                  </a:cubicBezTo>
                  <a:cubicBezTo>
                    <a:pt x="101" y="121"/>
                    <a:pt x="100" y="121"/>
                    <a:pt x="100" y="121"/>
                  </a:cubicBezTo>
                  <a:cubicBezTo>
                    <a:pt x="100" y="122"/>
                    <a:pt x="101" y="122"/>
                    <a:pt x="101" y="121"/>
                  </a:cubicBezTo>
                  <a:close/>
                  <a:moveTo>
                    <a:pt x="14" y="122"/>
                  </a:moveTo>
                  <a:cubicBezTo>
                    <a:pt x="14" y="122"/>
                    <a:pt x="14" y="121"/>
                    <a:pt x="14" y="121"/>
                  </a:cubicBezTo>
                  <a:cubicBezTo>
                    <a:pt x="14" y="122"/>
                    <a:pt x="14" y="122"/>
                    <a:pt x="14" y="122"/>
                  </a:cubicBezTo>
                  <a:cubicBezTo>
                    <a:pt x="14" y="122"/>
                    <a:pt x="14" y="122"/>
                    <a:pt x="14" y="122"/>
                  </a:cubicBezTo>
                  <a:close/>
                  <a:moveTo>
                    <a:pt x="28" y="122"/>
                  </a:moveTo>
                  <a:cubicBezTo>
                    <a:pt x="28" y="122"/>
                    <a:pt x="28" y="121"/>
                    <a:pt x="28" y="121"/>
                  </a:cubicBezTo>
                  <a:cubicBezTo>
                    <a:pt x="28" y="122"/>
                    <a:pt x="28" y="122"/>
                    <a:pt x="28" y="122"/>
                  </a:cubicBezTo>
                  <a:cubicBezTo>
                    <a:pt x="28" y="122"/>
                    <a:pt x="28" y="122"/>
                    <a:pt x="28" y="122"/>
                  </a:cubicBezTo>
                  <a:close/>
                  <a:moveTo>
                    <a:pt x="87" y="123"/>
                  </a:moveTo>
                  <a:cubicBezTo>
                    <a:pt x="88" y="123"/>
                    <a:pt x="89" y="122"/>
                    <a:pt x="89" y="122"/>
                  </a:cubicBezTo>
                  <a:cubicBezTo>
                    <a:pt x="88" y="122"/>
                    <a:pt x="88" y="122"/>
                    <a:pt x="87" y="122"/>
                  </a:cubicBezTo>
                  <a:cubicBezTo>
                    <a:pt x="88" y="122"/>
                    <a:pt x="87" y="123"/>
                    <a:pt x="87" y="123"/>
                  </a:cubicBezTo>
                  <a:close/>
                  <a:moveTo>
                    <a:pt x="96" y="122"/>
                  </a:moveTo>
                  <a:cubicBezTo>
                    <a:pt x="96" y="122"/>
                    <a:pt x="95" y="122"/>
                    <a:pt x="95" y="123"/>
                  </a:cubicBezTo>
                  <a:cubicBezTo>
                    <a:pt x="95" y="123"/>
                    <a:pt x="96" y="123"/>
                    <a:pt x="96" y="123"/>
                  </a:cubicBezTo>
                  <a:cubicBezTo>
                    <a:pt x="96" y="122"/>
                    <a:pt x="96" y="122"/>
                    <a:pt x="96" y="122"/>
                  </a:cubicBezTo>
                  <a:close/>
                  <a:moveTo>
                    <a:pt x="137" y="123"/>
                  </a:moveTo>
                  <a:cubicBezTo>
                    <a:pt x="137" y="122"/>
                    <a:pt x="137" y="122"/>
                    <a:pt x="137" y="122"/>
                  </a:cubicBezTo>
                  <a:cubicBezTo>
                    <a:pt x="137" y="122"/>
                    <a:pt x="136" y="122"/>
                    <a:pt x="136" y="122"/>
                  </a:cubicBezTo>
                  <a:cubicBezTo>
                    <a:pt x="136" y="123"/>
                    <a:pt x="135" y="123"/>
                    <a:pt x="136" y="124"/>
                  </a:cubicBezTo>
                  <a:cubicBezTo>
                    <a:pt x="136" y="124"/>
                    <a:pt x="136" y="122"/>
                    <a:pt x="137" y="123"/>
                  </a:cubicBezTo>
                  <a:close/>
                  <a:moveTo>
                    <a:pt x="118" y="122"/>
                  </a:moveTo>
                  <a:cubicBezTo>
                    <a:pt x="118" y="123"/>
                    <a:pt x="118" y="122"/>
                    <a:pt x="118" y="122"/>
                  </a:cubicBezTo>
                  <a:cubicBezTo>
                    <a:pt x="118" y="122"/>
                    <a:pt x="117" y="122"/>
                    <a:pt x="118" y="122"/>
                  </a:cubicBezTo>
                  <a:close/>
                  <a:moveTo>
                    <a:pt x="116" y="123"/>
                  </a:moveTo>
                  <a:cubicBezTo>
                    <a:pt x="117" y="123"/>
                    <a:pt x="117" y="123"/>
                    <a:pt x="117" y="122"/>
                  </a:cubicBezTo>
                  <a:cubicBezTo>
                    <a:pt x="116" y="122"/>
                    <a:pt x="116" y="122"/>
                    <a:pt x="116" y="123"/>
                  </a:cubicBezTo>
                  <a:close/>
                  <a:moveTo>
                    <a:pt x="124" y="122"/>
                  </a:moveTo>
                  <a:cubicBezTo>
                    <a:pt x="124" y="122"/>
                    <a:pt x="124" y="122"/>
                    <a:pt x="124" y="122"/>
                  </a:cubicBezTo>
                  <a:cubicBezTo>
                    <a:pt x="124" y="123"/>
                    <a:pt x="123" y="123"/>
                    <a:pt x="123" y="123"/>
                  </a:cubicBezTo>
                  <a:cubicBezTo>
                    <a:pt x="124" y="123"/>
                    <a:pt x="124" y="123"/>
                    <a:pt x="124" y="122"/>
                  </a:cubicBezTo>
                  <a:close/>
                  <a:moveTo>
                    <a:pt x="83" y="122"/>
                  </a:moveTo>
                  <a:cubicBezTo>
                    <a:pt x="83" y="123"/>
                    <a:pt x="83" y="123"/>
                    <a:pt x="82" y="123"/>
                  </a:cubicBezTo>
                  <a:cubicBezTo>
                    <a:pt x="83" y="123"/>
                    <a:pt x="83" y="123"/>
                    <a:pt x="83" y="123"/>
                  </a:cubicBezTo>
                  <a:cubicBezTo>
                    <a:pt x="83" y="122"/>
                    <a:pt x="83" y="122"/>
                    <a:pt x="83" y="122"/>
                  </a:cubicBezTo>
                  <a:close/>
                  <a:moveTo>
                    <a:pt x="118" y="123"/>
                  </a:moveTo>
                  <a:cubicBezTo>
                    <a:pt x="117" y="123"/>
                    <a:pt x="117" y="123"/>
                    <a:pt x="117" y="123"/>
                  </a:cubicBezTo>
                  <a:cubicBezTo>
                    <a:pt x="117" y="123"/>
                    <a:pt x="117" y="123"/>
                    <a:pt x="117" y="124"/>
                  </a:cubicBezTo>
                  <a:cubicBezTo>
                    <a:pt x="117" y="124"/>
                    <a:pt x="117" y="123"/>
                    <a:pt x="118" y="123"/>
                  </a:cubicBezTo>
                  <a:close/>
                  <a:moveTo>
                    <a:pt x="131" y="123"/>
                  </a:moveTo>
                  <a:cubicBezTo>
                    <a:pt x="132" y="123"/>
                    <a:pt x="131" y="123"/>
                    <a:pt x="132" y="123"/>
                  </a:cubicBezTo>
                  <a:cubicBezTo>
                    <a:pt x="132" y="123"/>
                    <a:pt x="131" y="123"/>
                    <a:pt x="132" y="123"/>
                  </a:cubicBezTo>
                  <a:cubicBezTo>
                    <a:pt x="131" y="123"/>
                    <a:pt x="131" y="123"/>
                    <a:pt x="131" y="123"/>
                  </a:cubicBezTo>
                  <a:close/>
                  <a:moveTo>
                    <a:pt x="108" y="126"/>
                  </a:moveTo>
                  <a:cubicBezTo>
                    <a:pt x="109" y="126"/>
                    <a:pt x="109" y="126"/>
                    <a:pt x="109" y="126"/>
                  </a:cubicBezTo>
                  <a:cubicBezTo>
                    <a:pt x="110" y="125"/>
                    <a:pt x="110" y="125"/>
                    <a:pt x="111" y="124"/>
                  </a:cubicBezTo>
                  <a:cubicBezTo>
                    <a:pt x="111" y="124"/>
                    <a:pt x="111" y="124"/>
                    <a:pt x="111" y="124"/>
                  </a:cubicBezTo>
                  <a:cubicBezTo>
                    <a:pt x="110" y="124"/>
                    <a:pt x="109" y="125"/>
                    <a:pt x="109" y="125"/>
                  </a:cubicBezTo>
                  <a:cubicBezTo>
                    <a:pt x="109" y="124"/>
                    <a:pt x="110" y="124"/>
                    <a:pt x="110" y="123"/>
                  </a:cubicBezTo>
                  <a:cubicBezTo>
                    <a:pt x="109" y="124"/>
                    <a:pt x="109" y="124"/>
                    <a:pt x="108" y="125"/>
                  </a:cubicBezTo>
                  <a:cubicBezTo>
                    <a:pt x="108" y="125"/>
                    <a:pt x="109" y="125"/>
                    <a:pt x="109" y="125"/>
                  </a:cubicBezTo>
                  <a:cubicBezTo>
                    <a:pt x="109" y="126"/>
                    <a:pt x="108" y="126"/>
                    <a:pt x="108" y="126"/>
                  </a:cubicBezTo>
                  <a:close/>
                  <a:moveTo>
                    <a:pt x="132" y="124"/>
                  </a:moveTo>
                  <a:cubicBezTo>
                    <a:pt x="132" y="125"/>
                    <a:pt x="131" y="126"/>
                    <a:pt x="131" y="127"/>
                  </a:cubicBezTo>
                  <a:cubicBezTo>
                    <a:pt x="131" y="126"/>
                    <a:pt x="132" y="126"/>
                    <a:pt x="132" y="125"/>
                  </a:cubicBezTo>
                  <a:cubicBezTo>
                    <a:pt x="132" y="124"/>
                    <a:pt x="132" y="124"/>
                    <a:pt x="132" y="124"/>
                  </a:cubicBezTo>
                  <a:close/>
                  <a:moveTo>
                    <a:pt x="116" y="125"/>
                  </a:moveTo>
                  <a:cubicBezTo>
                    <a:pt x="116" y="125"/>
                    <a:pt x="116" y="125"/>
                    <a:pt x="115" y="125"/>
                  </a:cubicBezTo>
                  <a:cubicBezTo>
                    <a:pt x="115" y="126"/>
                    <a:pt x="115" y="126"/>
                    <a:pt x="114" y="126"/>
                  </a:cubicBezTo>
                  <a:cubicBezTo>
                    <a:pt x="114" y="127"/>
                    <a:pt x="113" y="128"/>
                    <a:pt x="113" y="128"/>
                  </a:cubicBezTo>
                  <a:cubicBezTo>
                    <a:pt x="112" y="129"/>
                    <a:pt x="111" y="130"/>
                    <a:pt x="110" y="131"/>
                  </a:cubicBezTo>
                  <a:cubicBezTo>
                    <a:pt x="111" y="131"/>
                    <a:pt x="111" y="131"/>
                    <a:pt x="111" y="131"/>
                  </a:cubicBezTo>
                  <a:cubicBezTo>
                    <a:pt x="111" y="131"/>
                    <a:pt x="110" y="131"/>
                    <a:pt x="110" y="131"/>
                  </a:cubicBezTo>
                  <a:cubicBezTo>
                    <a:pt x="110" y="132"/>
                    <a:pt x="110" y="132"/>
                    <a:pt x="110" y="132"/>
                  </a:cubicBezTo>
                  <a:cubicBezTo>
                    <a:pt x="110" y="132"/>
                    <a:pt x="109" y="132"/>
                    <a:pt x="109" y="133"/>
                  </a:cubicBezTo>
                  <a:cubicBezTo>
                    <a:pt x="110" y="132"/>
                    <a:pt x="110" y="132"/>
                    <a:pt x="110" y="132"/>
                  </a:cubicBezTo>
                  <a:cubicBezTo>
                    <a:pt x="110" y="133"/>
                    <a:pt x="111" y="133"/>
                    <a:pt x="111" y="133"/>
                  </a:cubicBezTo>
                  <a:cubicBezTo>
                    <a:pt x="111" y="133"/>
                    <a:pt x="111" y="132"/>
                    <a:pt x="112" y="132"/>
                  </a:cubicBezTo>
                  <a:cubicBezTo>
                    <a:pt x="112" y="132"/>
                    <a:pt x="111" y="132"/>
                    <a:pt x="110" y="132"/>
                  </a:cubicBezTo>
                  <a:cubicBezTo>
                    <a:pt x="111" y="131"/>
                    <a:pt x="111" y="132"/>
                    <a:pt x="112" y="132"/>
                  </a:cubicBezTo>
                  <a:cubicBezTo>
                    <a:pt x="112" y="131"/>
                    <a:pt x="112" y="131"/>
                    <a:pt x="112" y="131"/>
                  </a:cubicBezTo>
                  <a:cubicBezTo>
                    <a:pt x="112" y="131"/>
                    <a:pt x="112" y="131"/>
                    <a:pt x="112" y="131"/>
                  </a:cubicBezTo>
                  <a:cubicBezTo>
                    <a:pt x="112" y="130"/>
                    <a:pt x="112" y="129"/>
                    <a:pt x="114" y="128"/>
                  </a:cubicBezTo>
                  <a:cubicBezTo>
                    <a:pt x="114" y="129"/>
                    <a:pt x="114" y="129"/>
                    <a:pt x="114" y="129"/>
                  </a:cubicBezTo>
                  <a:cubicBezTo>
                    <a:pt x="114" y="129"/>
                    <a:pt x="114" y="129"/>
                    <a:pt x="115" y="129"/>
                  </a:cubicBezTo>
                  <a:cubicBezTo>
                    <a:pt x="115" y="128"/>
                    <a:pt x="114" y="128"/>
                    <a:pt x="114" y="128"/>
                  </a:cubicBezTo>
                  <a:cubicBezTo>
                    <a:pt x="115" y="128"/>
                    <a:pt x="115" y="127"/>
                    <a:pt x="116" y="127"/>
                  </a:cubicBezTo>
                  <a:cubicBezTo>
                    <a:pt x="116" y="126"/>
                    <a:pt x="116" y="126"/>
                    <a:pt x="116" y="125"/>
                  </a:cubicBezTo>
                  <a:close/>
                  <a:moveTo>
                    <a:pt x="112" y="127"/>
                  </a:moveTo>
                  <a:cubicBezTo>
                    <a:pt x="112" y="126"/>
                    <a:pt x="112" y="126"/>
                    <a:pt x="112" y="125"/>
                  </a:cubicBezTo>
                  <a:cubicBezTo>
                    <a:pt x="111" y="125"/>
                    <a:pt x="111" y="126"/>
                    <a:pt x="111" y="126"/>
                  </a:cubicBezTo>
                  <a:cubicBezTo>
                    <a:pt x="111" y="126"/>
                    <a:pt x="111" y="126"/>
                    <a:pt x="111" y="126"/>
                  </a:cubicBezTo>
                  <a:cubicBezTo>
                    <a:pt x="111" y="126"/>
                    <a:pt x="111" y="127"/>
                    <a:pt x="111" y="127"/>
                  </a:cubicBezTo>
                  <a:cubicBezTo>
                    <a:pt x="110" y="126"/>
                    <a:pt x="111" y="126"/>
                    <a:pt x="110" y="126"/>
                  </a:cubicBezTo>
                  <a:cubicBezTo>
                    <a:pt x="110" y="127"/>
                    <a:pt x="111" y="127"/>
                    <a:pt x="110" y="127"/>
                  </a:cubicBezTo>
                  <a:cubicBezTo>
                    <a:pt x="111" y="127"/>
                    <a:pt x="112" y="127"/>
                    <a:pt x="112" y="127"/>
                  </a:cubicBezTo>
                  <a:close/>
                  <a:moveTo>
                    <a:pt x="132" y="128"/>
                  </a:moveTo>
                  <a:cubicBezTo>
                    <a:pt x="132" y="128"/>
                    <a:pt x="132" y="128"/>
                    <a:pt x="132" y="128"/>
                  </a:cubicBezTo>
                  <a:cubicBezTo>
                    <a:pt x="133" y="129"/>
                    <a:pt x="132" y="129"/>
                    <a:pt x="132" y="130"/>
                  </a:cubicBezTo>
                  <a:cubicBezTo>
                    <a:pt x="133" y="130"/>
                    <a:pt x="133" y="128"/>
                    <a:pt x="134" y="128"/>
                  </a:cubicBezTo>
                  <a:cubicBezTo>
                    <a:pt x="134" y="128"/>
                    <a:pt x="134" y="128"/>
                    <a:pt x="134" y="127"/>
                  </a:cubicBezTo>
                  <a:cubicBezTo>
                    <a:pt x="134" y="127"/>
                    <a:pt x="134" y="127"/>
                    <a:pt x="135" y="127"/>
                  </a:cubicBezTo>
                  <a:cubicBezTo>
                    <a:pt x="135" y="127"/>
                    <a:pt x="135" y="126"/>
                    <a:pt x="135" y="126"/>
                  </a:cubicBezTo>
                  <a:cubicBezTo>
                    <a:pt x="135" y="126"/>
                    <a:pt x="134" y="126"/>
                    <a:pt x="134" y="126"/>
                  </a:cubicBezTo>
                  <a:cubicBezTo>
                    <a:pt x="134" y="127"/>
                    <a:pt x="133" y="128"/>
                    <a:pt x="133" y="128"/>
                  </a:cubicBezTo>
                  <a:cubicBezTo>
                    <a:pt x="133" y="128"/>
                    <a:pt x="132" y="128"/>
                    <a:pt x="132" y="128"/>
                  </a:cubicBezTo>
                  <a:close/>
                  <a:moveTo>
                    <a:pt x="113" y="126"/>
                  </a:moveTo>
                  <a:cubicBezTo>
                    <a:pt x="113" y="126"/>
                    <a:pt x="113" y="126"/>
                    <a:pt x="114" y="126"/>
                  </a:cubicBezTo>
                  <a:cubicBezTo>
                    <a:pt x="114" y="126"/>
                    <a:pt x="113" y="126"/>
                    <a:pt x="113" y="126"/>
                  </a:cubicBezTo>
                  <a:close/>
                  <a:moveTo>
                    <a:pt x="123" y="127"/>
                  </a:moveTo>
                  <a:cubicBezTo>
                    <a:pt x="123" y="127"/>
                    <a:pt x="123" y="126"/>
                    <a:pt x="123" y="126"/>
                  </a:cubicBezTo>
                  <a:cubicBezTo>
                    <a:pt x="123" y="126"/>
                    <a:pt x="122" y="126"/>
                    <a:pt x="123" y="127"/>
                  </a:cubicBezTo>
                  <a:close/>
                  <a:moveTo>
                    <a:pt x="127" y="127"/>
                  </a:moveTo>
                  <a:cubicBezTo>
                    <a:pt x="127" y="127"/>
                    <a:pt x="127" y="127"/>
                    <a:pt x="127" y="126"/>
                  </a:cubicBezTo>
                  <a:cubicBezTo>
                    <a:pt x="127" y="127"/>
                    <a:pt x="126" y="127"/>
                    <a:pt x="127" y="127"/>
                  </a:cubicBezTo>
                  <a:cubicBezTo>
                    <a:pt x="127" y="127"/>
                    <a:pt x="127" y="127"/>
                    <a:pt x="127" y="127"/>
                  </a:cubicBezTo>
                  <a:close/>
                  <a:moveTo>
                    <a:pt x="121" y="129"/>
                  </a:moveTo>
                  <a:cubicBezTo>
                    <a:pt x="121" y="128"/>
                    <a:pt x="122" y="128"/>
                    <a:pt x="122" y="127"/>
                  </a:cubicBezTo>
                  <a:cubicBezTo>
                    <a:pt x="121" y="127"/>
                    <a:pt x="122" y="127"/>
                    <a:pt x="121" y="127"/>
                  </a:cubicBezTo>
                  <a:cubicBezTo>
                    <a:pt x="120" y="128"/>
                    <a:pt x="119" y="129"/>
                    <a:pt x="118" y="131"/>
                  </a:cubicBezTo>
                  <a:cubicBezTo>
                    <a:pt x="118" y="131"/>
                    <a:pt x="118" y="131"/>
                    <a:pt x="118" y="132"/>
                  </a:cubicBezTo>
                  <a:cubicBezTo>
                    <a:pt x="119" y="132"/>
                    <a:pt x="119" y="131"/>
                    <a:pt x="120" y="130"/>
                  </a:cubicBezTo>
                  <a:cubicBezTo>
                    <a:pt x="121" y="130"/>
                    <a:pt x="121" y="130"/>
                    <a:pt x="121" y="129"/>
                  </a:cubicBezTo>
                  <a:close/>
                  <a:moveTo>
                    <a:pt x="131" y="127"/>
                  </a:moveTo>
                  <a:cubicBezTo>
                    <a:pt x="130" y="128"/>
                    <a:pt x="130" y="128"/>
                    <a:pt x="129" y="129"/>
                  </a:cubicBezTo>
                  <a:cubicBezTo>
                    <a:pt x="130" y="129"/>
                    <a:pt x="130" y="128"/>
                    <a:pt x="131" y="128"/>
                  </a:cubicBezTo>
                  <a:cubicBezTo>
                    <a:pt x="131" y="128"/>
                    <a:pt x="131" y="128"/>
                    <a:pt x="131" y="128"/>
                  </a:cubicBezTo>
                  <a:cubicBezTo>
                    <a:pt x="131" y="128"/>
                    <a:pt x="131" y="127"/>
                    <a:pt x="131" y="127"/>
                  </a:cubicBezTo>
                  <a:close/>
                  <a:moveTo>
                    <a:pt x="28" y="130"/>
                  </a:moveTo>
                  <a:cubicBezTo>
                    <a:pt x="28" y="130"/>
                    <a:pt x="28" y="129"/>
                    <a:pt x="28" y="129"/>
                  </a:cubicBezTo>
                  <a:cubicBezTo>
                    <a:pt x="27" y="128"/>
                    <a:pt x="27" y="127"/>
                    <a:pt x="25" y="127"/>
                  </a:cubicBezTo>
                  <a:cubicBezTo>
                    <a:pt x="26" y="128"/>
                    <a:pt x="27" y="130"/>
                    <a:pt x="28" y="130"/>
                  </a:cubicBezTo>
                  <a:close/>
                  <a:moveTo>
                    <a:pt x="26" y="128"/>
                  </a:moveTo>
                  <a:cubicBezTo>
                    <a:pt x="26" y="128"/>
                    <a:pt x="26" y="128"/>
                    <a:pt x="26" y="127"/>
                  </a:cubicBezTo>
                  <a:cubicBezTo>
                    <a:pt x="26" y="127"/>
                    <a:pt x="26" y="128"/>
                    <a:pt x="26" y="128"/>
                  </a:cubicBezTo>
                  <a:close/>
                  <a:moveTo>
                    <a:pt x="76" y="127"/>
                  </a:moveTo>
                  <a:cubicBezTo>
                    <a:pt x="76" y="128"/>
                    <a:pt x="77" y="128"/>
                    <a:pt x="77" y="127"/>
                  </a:cubicBezTo>
                  <a:cubicBezTo>
                    <a:pt x="76" y="127"/>
                    <a:pt x="76" y="127"/>
                    <a:pt x="76" y="127"/>
                  </a:cubicBezTo>
                  <a:close/>
                  <a:moveTo>
                    <a:pt x="166" y="127"/>
                  </a:moveTo>
                  <a:cubicBezTo>
                    <a:pt x="165" y="127"/>
                    <a:pt x="165" y="128"/>
                    <a:pt x="165" y="128"/>
                  </a:cubicBezTo>
                  <a:cubicBezTo>
                    <a:pt x="166" y="128"/>
                    <a:pt x="166" y="127"/>
                    <a:pt x="166" y="127"/>
                  </a:cubicBezTo>
                  <a:close/>
                  <a:moveTo>
                    <a:pt x="90" y="128"/>
                  </a:moveTo>
                  <a:cubicBezTo>
                    <a:pt x="91" y="128"/>
                    <a:pt x="91" y="128"/>
                    <a:pt x="91" y="128"/>
                  </a:cubicBezTo>
                  <a:cubicBezTo>
                    <a:pt x="91" y="127"/>
                    <a:pt x="90" y="128"/>
                    <a:pt x="90" y="128"/>
                  </a:cubicBezTo>
                  <a:close/>
                  <a:moveTo>
                    <a:pt x="106" y="128"/>
                  </a:moveTo>
                  <a:cubicBezTo>
                    <a:pt x="106" y="128"/>
                    <a:pt x="107" y="128"/>
                    <a:pt x="106" y="128"/>
                  </a:cubicBezTo>
                  <a:cubicBezTo>
                    <a:pt x="106" y="128"/>
                    <a:pt x="106" y="128"/>
                    <a:pt x="106" y="128"/>
                  </a:cubicBezTo>
                  <a:close/>
                  <a:moveTo>
                    <a:pt x="139" y="130"/>
                  </a:moveTo>
                  <a:cubicBezTo>
                    <a:pt x="139" y="130"/>
                    <a:pt x="139" y="129"/>
                    <a:pt x="140" y="128"/>
                  </a:cubicBezTo>
                  <a:cubicBezTo>
                    <a:pt x="139" y="128"/>
                    <a:pt x="138" y="130"/>
                    <a:pt x="139" y="130"/>
                  </a:cubicBezTo>
                  <a:close/>
                  <a:moveTo>
                    <a:pt x="111" y="129"/>
                  </a:moveTo>
                  <a:cubicBezTo>
                    <a:pt x="111" y="129"/>
                    <a:pt x="111" y="129"/>
                    <a:pt x="110" y="129"/>
                  </a:cubicBezTo>
                  <a:cubicBezTo>
                    <a:pt x="110" y="129"/>
                    <a:pt x="110" y="129"/>
                    <a:pt x="110" y="129"/>
                  </a:cubicBezTo>
                  <a:cubicBezTo>
                    <a:pt x="109" y="129"/>
                    <a:pt x="109" y="129"/>
                    <a:pt x="109" y="130"/>
                  </a:cubicBezTo>
                  <a:cubicBezTo>
                    <a:pt x="109" y="130"/>
                    <a:pt x="110" y="129"/>
                    <a:pt x="110" y="130"/>
                  </a:cubicBezTo>
                  <a:cubicBezTo>
                    <a:pt x="110" y="130"/>
                    <a:pt x="109" y="130"/>
                    <a:pt x="109" y="130"/>
                  </a:cubicBezTo>
                  <a:cubicBezTo>
                    <a:pt x="109" y="130"/>
                    <a:pt x="108" y="131"/>
                    <a:pt x="109" y="131"/>
                  </a:cubicBezTo>
                  <a:cubicBezTo>
                    <a:pt x="110" y="131"/>
                    <a:pt x="110" y="130"/>
                    <a:pt x="111" y="129"/>
                  </a:cubicBezTo>
                  <a:close/>
                  <a:moveTo>
                    <a:pt x="55" y="130"/>
                  </a:moveTo>
                  <a:cubicBezTo>
                    <a:pt x="54" y="130"/>
                    <a:pt x="54" y="129"/>
                    <a:pt x="53" y="129"/>
                  </a:cubicBezTo>
                  <a:cubicBezTo>
                    <a:pt x="53" y="130"/>
                    <a:pt x="54" y="130"/>
                    <a:pt x="55" y="130"/>
                  </a:cubicBezTo>
                  <a:close/>
                  <a:moveTo>
                    <a:pt x="156" y="129"/>
                  </a:moveTo>
                  <a:cubicBezTo>
                    <a:pt x="156" y="130"/>
                    <a:pt x="156" y="130"/>
                    <a:pt x="156" y="130"/>
                  </a:cubicBezTo>
                  <a:cubicBezTo>
                    <a:pt x="157" y="130"/>
                    <a:pt x="157" y="130"/>
                    <a:pt x="157" y="129"/>
                  </a:cubicBezTo>
                  <a:cubicBezTo>
                    <a:pt x="156" y="129"/>
                    <a:pt x="156" y="129"/>
                    <a:pt x="156" y="129"/>
                  </a:cubicBezTo>
                  <a:close/>
                  <a:moveTo>
                    <a:pt x="43" y="130"/>
                  </a:moveTo>
                  <a:cubicBezTo>
                    <a:pt x="43" y="130"/>
                    <a:pt x="42" y="130"/>
                    <a:pt x="42" y="129"/>
                  </a:cubicBezTo>
                  <a:cubicBezTo>
                    <a:pt x="42" y="130"/>
                    <a:pt x="43" y="130"/>
                    <a:pt x="43" y="130"/>
                  </a:cubicBezTo>
                  <a:close/>
                  <a:moveTo>
                    <a:pt x="100" y="129"/>
                  </a:moveTo>
                  <a:cubicBezTo>
                    <a:pt x="100" y="129"/>
                    <a:pt x="100" y="130"/>
                    <a:pt x="100" y="129"/>
                  </a:cubicBezTo>
                  <a:cubicBezTo>
                    <a:pt x="100" y="130"/>
                    <a:pt x="100" y="130"/>
                    <a:pt x="100" y="130"/>
                  </a:cubicBezTo>
                  <a:cubicBezTo>
                    <a:pt x="101" y="130"/>
                    <a:pt x="101" y="130"/>
                    <a:pt x="101" y="130"/>
                  </a:cubicBezTo>
                  <a:cubicBezTo>
                    <a:pt x="100" y="130"/>
                    <a:pt x="101" y="129"/>
                    <a:pt x="100" y="129"/>
                  </a:cubicBezTo>
                  <a:close/>
                  <a:moveTo>
                    <a:pt x="53" y="130"/>
                  </a:moveTo>
                  <a:cubicBezTo>
                    <a:pt x="53" y="130"/>
                    <a:pt x="52" y="130"/>
                    <a:pt x="52" y="129"/>
                  </a:cubicBezTo>
                  <a:cubicBezTo>
                    <a:pt x="52" y="130"/>
                    <a:pt x="53" y="131"/>
                    <a:pt x="53" y="130"/>
                  </a:cubicBezTo>
                  <a:close/>
                  <a:moveTo>
                    <a:pt x="79" y="131"/>
                  </a:moveTo>
                  <a:cubicBezTo>
                    <a:pt x="80" y="130"/>
                    <a:pt x="81" y="130"/>
                    <a:pt x="81" y="130"/>
                  </a:cubicBezTo>
                  <a:cubicBezTo>
                    <a:pt x="81" y="130"/>
                    <a:pt x="80" y="130"/>
                    <a:pt x="79" y="130"/>
                  </a:cubicBezTo>
                  <a:cubicBezTo>
                    <a:pt x="79" y="130"/>
                    <a:pt x="79" y="130"/>
                    <a:pt x="79" y="131"/>
                  </a:cubicBezTo>
                  <a:close/>
                  <a:moveTo>
                    <a:pt x="125" y="130"/>
                  </a:moveTo>
                  <a:cubicBezTo>
                    <a:pt x="125" y="130"/>
                    <a:pt x="125" y="130"/>
                    <a:pt x="125" y="130"/>
                  </a:cubicBezTo>
                  <a:cubicBezTo>
                    <a:pt x="125" y="130"/>
                    <a:pt x="125" y="130"/>
                    <a:pt x="125" y="130"/>
                  </a:cubicBezTo>
                  <a:close/>
                  <a:moveTo>
                    <a:pt x="101" y="130"/>
                  </a:moveTo>
                  <a:cubicBezTo>
                    <a:pt x="100" y="130"/>
                    <a:pt x="100" y="130"/>
                    <a:pt x="100" y="131"/>
                  </a:cubicBezTo>
                  <a:cubicBezTo>
                    <a:pt x="101" y="131"/>
                    <a:pt x="101" y="130"/>
                    <a:pt x="101" y="130"/>
                  </a:cubicBezTo>
                  <a:close/>
                  <a:moveTo>
                    <a:pt x="123" y="130"/>
                  </a:moveTo>
                  <a:cubicBezTo>
                    <a:pt x="122" y="130"/>
                    <a:pt x="122" y="131"/>
                    <a:pt x="122" y="131"/>
                  </a:cubicBezTo>
                  <a:cubicBezTo>
                    <a:pt x="122" y="131"/>
                    <a:pt x="122" y="131"/>
                    <a:pt x="122" y="132"/>
                  </a:cubicBezTo>
                  <a:cubicBezTo>
                    <a:pt x="123" y="132"/>
                    <a:pt x="123" y="131"/>
                    <a:pt x="123" y="131"/>
                  </a:cubicBezTo>
                  <a:cubicBezTo>
                    <a:pt x="123" y="131"/>
                    <a:pt x="122" y="131"/>
                    <a:pt x="123" y="131"/>
                  </a:cubicBezTo>
                  <a:cubicBezTo>
                    <a:pt x="123" y="131"/>
                    <a:pt x="123" y="130"/>
                    <a:pt x="123" y="130"/>
                  </a:cubicBezTo>
                  <a:close/>
                  <a:moveTo>
                    <a:pt x="56" y="130"/>
                  </a:moveTo>
                  <a:cubicBezTo>
                    <a:pt x="56" y="130"/>
                    <a:pt x="56" y="130"/>
                    <a:pt x="57" y="131"/>
                  </a:cubicBezTo>
                  <a:cubicBezTo>
                    <a:pt x="57" y="130"/>
                    <a:pt x="56" y="130"/>
                    <a:pt x="56" y="130"/>
                  </a:cubicBezTo>
                  <a:close/>
                  <a:moveTo>
                    <a:pt x="124" y="130"/>
                  </a:moveTo>
                  <a:cubicBezTo>
                    <a:pt x="123" y="130"/>
                    <a:pt x="123" y="131"/>
                    <a:pt x="124" y="131"/>
                  </a:cubicBezTo>
                  <a:cubicBezTo>
                    <a:pt x="124" y="130"/>
                    <a:pt x="124" y="130"/>
                    <a:pt x="124" y="130"/>
                  </a:cubicBezTo>
                  <a:close/>
                  <a:moveTo>
                    <a:pt x="138" y="130"/>
                  </a:moveTo>
                  <a:cubicBezTo>
                    <a:pt x="138" y="131"/>
                    <a:pt x="138" y="131"/>
                    <a:pt x="138" y="131"/>
                  </a:cubicBezTo>
                  <a:cubicBezTo>
                    <a:pt x="138" y="131"/>
                    <a:pt x="138" y="130"/>
                    <a:pt x="138" y="130"/>
                  </a:cubicBezTo>
                  <a:close/>
                  <a:moveTo>
                    <a:pt x="57" y="130"/>
                  </a:moveTo>
                  <a:cubicBezTo>
                    <a:pt x="57" y="131"/>
                    <a:pt x="57" y="131"/>
                    <a:pt x="57" y="131"/>
                  </a:cubicBezTo>
                  <a:cubicBezTo>
                    <a:pt x="56" y="131"/>
                    <a:pt x="55" y="130"/>
                    <a:pt x="55" y="131"/>
                  </a:cubicBezTo>
                  <a:cubicBezTo>
                    <a:pt x="56" y="132"/>
                    <a:pt x="58" y="132"/>
                    <a:pt x="60" y="132"/>
                  </a:cubicBezTo>
                  <a:cubicBezTo>
                    <a:pt x="60" y="132"/>
                    <a:pt x="60" y="132"/>
                    <a:pt x="60" y="132"/>
                  </a:cubicBezTo>
                  <a:cubicBezTo>
                    <a:pt x="59" y="131"/>
                    <a:pt x="58" y="131"/>
                    <a:pt x="57" y="130"/>
                  </a:cubicBezTo>
                  <a:close/>
                  <a:moveTo>
                    <a:pt x="75" y="132"/>
                  </a:moveTo>
                  <a:cubicBezTo>
                    <a:pt x="76" y="132"/>
                    <a:pt x="76" y="132"/>
                    <a:pt x="76" y="132"/>
                  </a:cubicBezTo>
                  <a:cubicBezTo>
                    <a:pt x="76" y="132"/>
                    <a:pt x="76" y="131"/>
                    <a:pt x="76" y="131"/>
                  </a:cubicBezTo>
                  <a:cubicBezTo>
                    <a:pt x="77" y="132"/>
                    <a:pt x="77" y="132"/>
                    <a:pt x="78" y="131"/>
                  </a:cubicBezTo>
                  <a:cubicBezTo>
                    <a:pt x="78" y="131"/>
                    <a:pt x="78" y="131"/>
                    <a:pt x="78" y="130"/>
                  </a:cubicBezTo>
                  <a:cubicBezTo>
                    <a:pt x="77" y="131"/>
                    <a:pt x="76" y="131"/>
                    <a:pt x="76" y="131"/>
                  </a:cubicBezTo>
                  <a:cubicBezTo>
                    <a:pt x="76" y="131"/>
                    <a:pt x="75" y="131"/>
                    <a:pt x="75" y="132"/>
                  </a:cubicBezTo>
                  <a:close/>
                  <a:moveTo>
                    <a:pt x="145" y="131"/>
                  </a:moveTo>
                  <a:cubicBezTo>
                    <a:pt x="145" y="131"/>
                    <a:pt x="145" y="131"/>
                    <a:pt x="145" y="131"/>
                  </a:cubicBezTo>
                  <a:cubicBezTo>
                    <a:pt x="145" y="131"/>
                    <a:pt x="145" y="131"/>
                    <a:pt x="145" y="131"/>
                  </a:cubicBezTo>
                  <a:cubicBezTo>
                    <a:pt x="145" y="131"/>
                    <a:pt x="146" y="131"/>
                    <a:pt x="145" y="131"/>
                  </a:cubicBezTo>
                  <a:close/>
                  <a:moveTo>
                    <a:pt x="144" y="133"/>
                  </a:moveTo>
                  <a:cubicBezTo>
                    <a:pt x="145" y="133"/>
                    <a:pt x="145" y="132"/>
                    <a:pt x="145" y="131"/>
                  </a:cubicBezTo>
                  <a:cubicBezTo>
                    <a:pt x="144" y="132"/>
                    <a:pt x="144" y="132"/>
                    <a:pt x="143" y="133"/>
                  </a:cubicBezTo>
                  <a:cubicBezTo>
                    <a:pt x="144" y="133"/>
                    <a:pt x="144" y="133"/>
                    <a:pt x="144" y="133"/>
                  </a:cubicBezTo>
                  <a:cubicBezTo>
                    <a:pt x="143" y="134"/>
                    <a:pt x="142" y="135"/>
                    <a:pt x="141" y="137"/>
                  </a:cubicBezTo>
                  <a:cubicBezTo>
                    <a:pt x="142" y="137"/>
                    <a:pt x="143" y="136"/>
                    <a:pt x="143" y="136"/>
                  </a:cubicBezTo>
                  <a:cubicBezTo>
                    <a:pt x="143" y="135"/>
                    <a:pt x="144" y="134"/>
                    <a:pt x="144" y="133"/>
                  </a:cubicBezTo>
                  <a:close/>
                  <a:moveTo>
                    <a:pt x="61" y="132"/>
                  </a:moveTo>
                  <a:cubicBezTo>
                    <a:pt x="61" y="132"/>
                    <a:pt x="61" y="132"/>
                    <a:pt x="61" y="132"/>
                  </a:cubicBezTo>
                  <a:cubicBezTo>
                    <a:pt x="61" y="132"/>
                    <a:pt x="61" y="132"/>
                    <a:pt x="61" y="132"/>
                  </a:cubicBezTo>
                  <a:close/>
                  <a:moveTo>
                    <a:pt x="115" y="133"/>
                  </a:moveTo>
                  <a:cubicBezTo>
                    <a:pt x="115" y="133"/>
                    <a:pt x="115" y="133"/>
                    <a:pt x="116" y="133"/>
                  </a:cubicBezTo>
                  <a:cubicBezTo>
                    <a:pt x="115" y="132"/>
                    <a:pt x="115" y="132"/>
                    <a:pt x="115" y="132"/>
                  </a:cubicBezTo>
                  <a:cubicBezTo>
                    <a:pt x="115" y="132"/>
                    <a:pt x="115" y="132"/>
                    <a:pt x="115" y="132"/>
                  </a:cubicBezTo>
                  <a:cubicBezTo>
                    <a:pt x="115" y="132"/>
                    <a:pt x="115" y="132"/>
                    <a:pt x="115" y="133"/>
                  </a:cubicBezTo>
                  <a:close/>
                  <a:moveTo>
                    <a:pt x="81" y="133"/>
                  </a:moveTo>
                  <a:cubicBezTo>
                    <a:pt x="82" y="133"/>
                    <a:pt x="83" y="133"/>
                    <a:pt x="83" y="132"/>
                  </a:cubicBezTo>
                  <a:cubicBezTo>
                    <a:pt x="83" y="132"/>
                    <a:pt x="83" y="132"/>
                    <a:pt x="83" y="132"/>
                  </a:cubicBezTo>
                  <a:cubicBezTo>
                    <a:pt x="82" y="132"/>
                    <a:pt x="81" y="132"/>
                    <a:pt x="81" y="133"/>
                  </a:cubicBezTo>
                  <a:close/>
                  <a:moveTo>
                    <a:pt x="112" y="132"/>
                  </a:moveTo>
                  <a:cubicBezTo>
                    <a:pt x="112" y="135"/>
                    <a:pt x="110" y="135"/>
                    <a:pt x="109" y="137"/>
                  </a:cubicBezTo>
                  <a:cubicBezTo>
                    <a:pt x="110" y="137"/>
                    <a:pt x="111" y="136"/>
                    <a:pt x="111" y="135"/>
                  </a:cubicBezTo>
                  <a:cubicBezTo>
                    <a:pt x="112" y="135"/>
                    <a:pt x="113" y="134"/>
                    <a:pt x="113" y="133"/>
                  </a:cubicBezTo>
                  <a:cubicBezTo>
                    <a:pt x="113" y="133"/>
                    <a:pt x="113" y="132"/>
                    <a:pt x="112" y="132"/>
                  </a:cubicBezTo>
                  <a:close/>
                  <a:moveTo>
                    <a:pt x="141" y="133"/>
                  </a:moveTo>
                  <a:cubicBezTo>
                    <a:pt x="141" y="133"/>
                    <a:pt x="140" y="133"/>
                    <a:pt x="141" y="133"/>
                  </a:cubicBezTo>
                  <a:cubicBezTo>
                    <a:pt x="141" y="133"/>
                    <a:pt x="141" y="133"/>
                    <a:pt x="141" y="133"/>
                  </a:cubicBezTo>
                  <a:close/>
                  <a:moveTo>
                    <a:pt x="35" y="134"/>
                  </a:moveTo>
                  <a:cubicBezTo>
                    <a:pt x="35" y="134"/>
                    <a:pt x="35" y="133"/>
                    <a:pt x="34" y="133"/>
                  </a:cubicBezTo>
                  <a:cubicBezTo>
                    <a:pt x="34" y="133"/>
                    <a:pt x="34" y="133"/>
                    <a:pt x="34" y="133"/>
                  </a:cubicBezTo>
                  <a:cubicBezTo>
                    <a:pt x="35" y="133"/>
                    <a:pt x="35" y="134"/>
                    <a:pt x="35" y="134"/>
                  </a:cubicBezTo>
                  <a:close/>
                  <a:moveTo>
                    <a:pt x="62" y="134"/>
                  </a:moveTo>
                  <a:cubicBezTo>
                    <a:pt x="63" y="134"/>
                    <a:pt x="63" y="134"/>
                    <a:pt x="64" y="134"/>
                  </a:cubicBezTo>
                  <a:cubicBezTo>
                    <a:pt x="63" y="133"/>
                    <a:pt x="61" y="132"/>
                    <a:pt x="61" y="134"/>
                  </a:cubicBezTo>
                  <a:cubicBezTo>
                    <a:pt x="62" y="134"/>
                    <a:pt x="62" y="134"/>
                    <a:pt x="62" y="134"/>
                  </a:cubicBezTo>
                  <a:close/>
                  <a:moveTo>
                    <a:pt x="128" y="133"/>
                  </a:moveTo>
                  <a:cubicBezTo>
                    <a:pt x="128" y="133"/>
                    <a:pt x="128" y="133"/>
                    <a:pt x="127" y="133"/>
                  </a:cubicBezTo>
                  <a:cubicBezTo>
                    <a:pt x="128" y="133"/>
                    <a:pt x="128" y="134"/>
                    <a:pt x="127" y="135"/>
                  </a:cubicBezTo>
                  <a:cubicBezTo>
                    <a:pt x="128" y="134"/>
                    <a:pt x="128" y="134"/>
                    <a:pt x="128" y="133"/>
                  </a:cubicBezTo>
                  <a:close/>
                  <a:moveTo>
                    <a:pt x="145" y="134"/>
                  </a:moveTo>
                  <a:cubicBezTo>
                    <a:pt x="145" y="134"/>
                    <a:pt x="146" y="134"/>
                    <a:pt x="145" y="133"/>
                  </a:cubicBezTo>
                  <a:cubicBezTo>
                    <a:pt x="145" y="134"/>
                    <a:pt x="145" y="134"/>
                    <a:pt x="145" y="134"/>
                  </a:cubicBezTo>
                  <a:close/>
                  <a:moveTo>
                    <a:pt x="44" y="134"/>
                  </a:moveTo>
                  <a:cubicBezTo>
                    <a:pt x="44" y="134"/>
                    <a:pt x="44" y="134"/>
                    <a:pt x="44" y="134"/>
                  </a:cubicBezTo>
                  <a:cubicBezTo>
                    <a:pt x="44" y="134"/>
                    <a:pt x="44" y="134"/>
                    <a:pt x="44" y="134"/>
                  </a:cubicBezTo>
                  <a:cubicBezTo>
                    <a:pt x="44" y="134"/>
                    <a:pt x="45" y="135"/>
                    <a:pt x="45" y="134"/>
                  </a:cubicBezTo>
                  <a:cubicBezTo>
                    <a:pt x="44" y="134"/>
                    <a:pt x="44" y="134"/>
                    <a:pt x="44" y="134"/>
                  </a:cubicBezTo>
                  <a:close/>
                  <a:moveTo>
                    <a:pt x="145" y="134"/>
                  </a:moveTo>
                  <a:cubicBezTo>
                    <a:pt x="145" y="135"/>
                    <a:pt x="145" y="135"/>
                    <a:pt x="145" y="135"/>
                  </a:cubicBezTo>
                  <a:cubicBezTo>
                    <a:pt x="146" y="135"/>
                    <a:pt x="145" y="134"/>
                    <a:pt x="145" y="134"/>
                  </a:cubicBezTo>
                  <a:close/>
                  <a:moveTo>
                    <a:pt x="136" y="135"/>
                  </a:moveTo>
                  <a:cubicBezTo>
                    <a:pt x="136" y="135"/>
                    <a:pt x="136" y="135"/>
                    <a:pt x="135" y="135"/>
                  </a:cubicBezTo>
                  <a:cubicBezTo>
                    <a:pt x="135" y="135"/>
                    <a:pt x="135" y="136"/>
                    <a:pt x="134" y="137"/>
                  </a:cubicBezTo>
                  <a:cubicBezTo>
                    <a:pt x="135" y="136"/>
                    <a:pt x="136" y="136"/>
                    <a:pt x="136" y="135"/>
                  </a:cubicBezTo>
                  <a:close/>
                  <a:moveTo>
                    <a:pt x="91" y="136"/>
                  </a:moveTo>
                  <a:cubicBezTo>
                    <a:pt x="90" y="135"/>
                    <a:pt x="90" y="135"/>
                    <a:pt x="90" y="135"/>
                  </a:cubicBezTo>
                  <a:cubicBezTo>
                    <a:pt x="90" y="136"/>
                    <a:pt x="90" y="136"/>
                    <a:pt x="90" y="136"/>
                  </a:cubicBezTo>
                  <a:cubicBezTo>
                    <a:pt x="90" y="136"/>
                    <a:pt x="91" y="136"/>
                    <a:pt x="91" y="136"/>
                  </a:cubicBezTo>
                  <a:close/>
                  <a:moveTo>
                    <a:pt x="127" y="136"/>
                  </a:moveTo>
                  <a:cubicBezTo>
                    <a:pt x="127" y="136"/>
                    <a:pt x="127" y="136"/>
                    <a:pt x="127" y="136"/>
                  </a:cubicBezTo>
                  <a:cubicBezTo>
                    <a:pt x="127" y="136"/>
                    <a:pt x="126" y="136"/>
                    <a:pt x="126" y="137"/>
                  </a:cubicBezTo>
                  <a:cubicBezTo>
                    <a:pt x="127" y="137"/>
                    <a:pt x="127" y="136"/>
                    <a:pt x="127" y="136"/>
                  </a:cubicBezTo>
                  <a:close/>
                  <a:moveTo>
                    <a:pt x="145" y="137"/>
                  </a:moveTo>
                  <a:cubicBezTo>
                    <a:pt x="145" y="136"/>
                    <a:pt x="145" y="136"/>
                    <a:pt x="145" y="136"/>
                  </a:cubicBezTo>
                  <a:cubicBezTo>
                    <a:pt x="145" y="136"/>
                    <a:pt x="145" y="137"/>
                    <a:pt x="145" y="137"/>
                  </a:cubicBezTo>
                  <a:close/>
                  <a:moveTo>
                    <a:pt x="114" y="136"/>
                  </a:moveTo>
                  <a:cubicBezTo>
                    <a:pt x="113" y="136"/>
                    <a:pt x="113" y="137"/>
                    <a:pt x="112" y="137"/>
                  </a:cubicBezTo>
                  <a:cubicBezTo>
                    <a:pt x="112" y="137"/>
                    <a:pt x="112" y="137"/>
                    <a:pt x="112" y="137"/>
                  </a:cubicBezTo>
                  <a:cubicBezTo>
                    <a:pt x="113" y="137"/>
                    <a:pt x="113" y="137"/>
                    <a:pt x="114" y="136"/>
                  </a:cubicBezTo>
                  <a:close/>
                  <a:moveTo>
                    <a:pt x="91" y="137"/>
                  </a:moveTo>
                  <a:cubicBezTo>
                    <a:pt x="92" y="137"/>
                    <a:pt x="92" y="137"/>
                    <a:pt x="92" y="136"/>
                  </a:cubicBezTo>
                  <a:cubicBezTo>
                    <a:pt x="92" y="136"/>
                    <a:pt x="91" y="137"/>
                    <a:pt x="91" y="137"/>
                  </a:cubicBezTo>
                  <a:close/>
                  <a:moveTo>
                    <a:pt x="141" y="137"/>
                  </a:moveTo>
                  <a:cubicBezTo>
                    <a:pt x="141" y="137"/>
                    <a:pt x="141" y="137"/>
                    <a:pt x="141" y="138"/>
                  </a:cubicBezTo>
                  <a:cubicBezTo>
                    <a:pt x="141" y="138"/>
                    <a:pt x="142" y="137"/>
                    <a:pt x="141" y="137"/>
                  </a:cubicBezTo>
                  <a:close/>
                  <a:moveTo>
                    <a:pt x="53" y="137"/>
                  </a:moveTo>
                  <a:cubicBezTo>
                    <a:pt x="53" y="137"/>
                    <a:pt x="53" y="138"/>
                    <a:pt x="53" y="137"/>
                  </a:cubicBezTo>
                  <a:cubicBezTo>
                    <a:pt x="53" y="137"/>
                    <a:pt x="53" y="137"/>
                    <a:pt x="53" y="137"/>
                  </a:cubicBezTo>
                  <a:close/>
                  <a:moveTo>
                    <a:pt x="41" y="140"/>
                  </a:moveTo>
                  <a:cubicBezTo>
                    <a:pt x="41" y="140"/>
                    <a:pt x="40" y="140"/>
                    <a:pt x="40" y="139"/>
                  </a:cubicBezTo>
                  <a:cubicBezTo>
                    <a:pt x="38" y="139"/>
                    <a:pt x="37" y="137"/>
                    <a:pt x="36" y="137"/>
                  </a:cubicBezTo>
                  <a:cubicBezTo>
                    <a:pt x="37" y="139"/>
                    <a:pt x="39" y="139"/>
                    <a:pt x="40" y="140"/>
                  </a:cubicBezTo>
                  <a:cubicBezTo>
                    <a:pt x="40" y="140"/>
                    <a:pt x="41" y="140"/>
                    <a:pt x="41" y="140"/>
                  </a:cubicBezTo>
                  <a:close/>
                  <a:moveTo>
                    <a:pt x="71" y="137"/>
                  </a:moveTo>
                  <a:cubicBezTo>
                    <a:pt x="71" y="137"/>
                    <a:pt x="71" y="138"/>
                    <a:pt x="72" y="137"/>
                  </a:cubicBezTo>
                  <a:cubicBezTo>
                    <a:pt x="71" y="137"/>
                    <a:pt x="71" y="137"/>
                    <a:pt x="71" y="137"/>
                  </a:cubicBezTo>
                  <a:cubicBezTo>
                    <a:pt x="71" y="137"/>
                    <a:pt x="71" y="137"/>
                    <a:pt x="71" y="137"/>
                  </a:cubicBezTo>
                  <a:close/>
                  <a:moveTo>
                    <a:pt x="74" y="137"/>
                  </a:moveTo>
                  <a:cubicBezTo>
                    <a:pt x="74" y="137"/>
                    <a:pt x="74" y="138"/>
                    <a:pt x="74" y="137"/>
                  </a:cubicBezTo>
                  <a:cubicBezTo>
                    <a:pt x="74" y="137"/>
                    <a:pt x="74" y="137"/>
                    <a:pt x="74" y="137"/>
                  </a:cubicBezTo>
                  <a:close/>
                  <a:moveTo>
                    <a:pt x="54" y="138"/>
                  </a:moveTo>
                  <a:cubicBezTo>
                    <a:pt x="55" y="138"/>
                    <a:pt x="56" y="139"/>
                    <a:pt x="57" y="139"/>
                  </a:cubicBezTo>
                  <a:cubicBezTo>
                    <a:pt x="56" y="138"/>
                    <a:pt x="55" y="138"/>
                    <a:pt x="54" y="138"/>
                  </a:cubicBezTo>
                  <a:close/>
                  <a:moveTo>
                    <a:pt x="132" y="138"/>
                  </a:moveTo>
                  <a:cubicBezTo>
                    <a:pt x="131" y="137"/>
                    <a:pt x="130" y="139"/>
                    <a:pt x="130" y="140"/>
                  </a:cubicBezTo>
                  <a:cubicBezTo>
                    <a:pt x="131" y="139"/>
                    <a:pt x="131" y="139"/>
                    <a:pt x="132" y="138"/>
                  </a:cubicBezTo>
                  <a:close/>
                  <a:moveTo>
                    <a:pt x="84" y="139"/>
                  </a:moveTo>
                  <a:cubicBezTo>
                    <a:pt x="84" y="139"/>
                    <a:pt x="84" y="139"/>
                    <a:pt x="85" y="139"/>
                  </a:cubicBezTo>
                  <a:cubicBezTo>
                    <a:pt x="85" y="138"/>
                    <a:pt x="84" y="138"/>
                    <a:pt x="84" y="139"/>
                  </a:cubicBezTo>
                  <a:close/>
                  <a:moveTo>
                    <a:pt x="114" y="140"/>
                  </a:moveTo>
                  <a:cubicBezTo>
                    <a:pt x="114" y="139"/>
                    <a:pt x="114" y="139"/>
                    <a:pt x="114" y="139"/>
                  </a:cubicBezTo>
                  <a:cubicBezTo>
                    <a:pt x="114" y="139"/>
                    <a:pt x="114" y="139"/>
                    <a:pt x="113" y="138"/>
                  </a:cubicBezTo>
                  <a:cubicBezTo>
                    <a:pt x="113" y="139"/>
                    <a:pt x="113" y="140"/>
                    <a:pt x="113" y="140"/>
                  </a:cubicBezTo>
                  <a:cubicBezTo>
                    <a:pt x="113" y="140"/>
                    <a:pt x="114" y="140"/>
                    <a:pt x="114" y="140"/>
                  </a:cubicBezTo>
                  <a:close/>
                  <a:moveTo>
                    <a:pt x="145" y="139"/>
                  </a:moveTo>
                  <a:cubicBezTo>
                    <a:pt x="144" y="138"/>
                    <a:pt x="144" y="139"/>
                    <a:pt x="144" y="140"/>
                  </a:cubicBezTo>
                  <a:cubicBezTo>
                    <a:pt x="144" y="139"/>
                    <a:pt x="145" y="139"/>
                    <a:pt x="145" y="139"/>
                  </a:cubicBezTo>
                  <a:close/>
                  <a:moveTo>
                    <a:pt x="145" y="141"/>
                  </a:moveTo>
                  <a:cubicBezTo>
                    <a:pt x="145" y="140"/>
                    <a:pt x="145" y="140"/>
                    <a:pt x="145" y="139"/>
                  </a:cubicBezTo>
                  <a:cubicBezTo>
                    <a:pt x="145" y="139"/>
                    <a:pt x="145" y="139"/>
                    <a:pt x="145" y="139"/>
                  </a:cubicBezTo>
                  <a:cubicBezTo>
                    <a:pt x="145" y="140"/>
                    <a:pt x="144" y="140"/>
                    <a:pt x="145" y="141"/>
                  </a:cubicBezTo>
                  <a:close/>
                  <a:moveTo>
                    <a:pt x="95" y="140"/>
                  </a:moveTo>
                  <a:cubicBezTo>
                    <a:pt x="95" y="140"/>
                    <a:pt x="96" y="140"/>
                    <a:pt x="96" y="140"/>
                  </a:cubicBezTo>
                  <a:cubicBezTo>
                    <a:pt x="95" y="140"/>
                    <a:pt x="95" y="140"/>
                    <a:pt x="95" y="140"/>
                  </a:cubicBezTo>
                  <a:close/>
                  <a:moveTo>
                    <a:pt x="62" y="140"/>
                  </a:moveTo>
                  <a:cubicBezTo>
                    <a:pt x="61" y="140"/>
                    <a:pt x="61" y="140"/>
                    <a:pt x="60" y="140"/>
                  </a:cubicBezTo>
                  <a:cubicBezTo>
                    <a:pt x="60" y="140"/>
                    <a:pt x="61" y="141"/>
                    <a:pt x="62" y="140"/>
                  </a:cubicBezTo>
                  <a:close/>
                  <a:moveTo>
                    <a:pt x="116" y="140"/>
                  </a:moveTo>
                  <a:cubicBezTo>
                    <a:pt x="116" y="141"/>
                    <a:pt x="115" y="141"/>
                    <a:pt x="115" y="142"/>
                  </a:cubicBezTo>
                  <a:cubicBezTo>
                    <a:pt x="116" y="142"/>
                    <a:pt x="116" y="141"/>
                    <a:pt x="117" y="141"/>
                  </a:cubicBezTo>
                  <a:cubicBezTo>
                    <a:pt x="117" y="140"/>
                    <a:pt x="117" y="140"/>
                    <a:pt x="116" y="140"/>
                  </a:cubicBezTo>
                  <a:close/>
                  <a:moveTo>
                    <a:pt x="47" y="141"/>
                  </a:moveTo>
                  <a:cubicBezTo>
                    <a:pt x="46" y="141"/>
                    <a:pt x="45" y="140"/>
                    <a:pt x="44" y="140"/>
                  </a:cubicBezTo>
                  <a:cubicBezTo>
                    <a:pt x="45" y="141"/>
                    <a:pt x="46" y="141"/>
                    <a:pt x="46" y="141"/>
                  </a:cubicBezTo>
                  <a:cubicBezTo>
                    <a:pt x="46" y="141"/>
                    <a:pt x="47" y="141"/>
                    <a:pt x="47" y="141"/>
                  </a:cubicBezTo>
                  <a:close/>
                  <a:moveTo>
                    <a:pt x="93" y="141"/>
                  </a:moveTo>
                  <a:cubicBezTo>
                    <a:pt x="94" y="141"/>
                    <a:pt x="94" y="141"/>
                    <a:pt x="94" y="141"/>
                  </a:cubicBezTo>
                  <a:cubicBezTo>
                    <a:pt x="94" y="140"/>
                    <a:pt x="93" y="141"/>
                    <a:pt x="93" y="141"/>
                  </a:cubicBezTo>
                  <a:close/>
                  <a:moveTo>
                    <a:pt x="132" y="142"/>
                  </a:moveTo>
                  <a:cubicBezTo>
                    <a:pt x="132" y="141"/>
                    <a:pt x="131" y="141"/>
                    <a:pt x="131" y="141"/>
                  </a:cubicBezTo>
                  <a:cubicBezTo>
                    <a:pt x="131" y="142"/>
                    <a:pt x="130" y="142"/>
                    <a:pt x="129" y="143"/>
                  </a:cubicBezTo>
                  <a:cubicBezTo>
                    <a:pt x="130" y="143"/>
                    <a:pt x="130" y="142"/>
                    <a:pt x="131" y="142"/>
                  </a:cubicBezTo>
                  <a:cubicBezTo>
                    <a:pt x="131" y="142"/>
                    <a:pt x="131" y="142"/>
                    <a:pt x="131" y="142"/>
                  </a:cubicBezTo>
                  <a:cubicBezTo>
                    <a:pt x="131" y="142"/>
                    <a:pt x="131" y="141"/>
                    <a:pt x="132" y="142"/>
                  </a:cubicBezTo>
                  <a:close/>
                  <a:moveTo>
                    <a:pt x="143" y="142"/>
                  </a:moveTo>
                  <a:cubicBezTo>
                    <a:pt x="143" y="142"/>
                    <a:pt x="143" y="142"/>
                    <a:pt x="143" y="142"/>
                  </a:cubicBezTo>
                  <a:cubicBezTo>
                    <a:pt x="143" y="141"/>
                    <a:pt x="143" y="142"/>
                    <a:pt x="143" y="142"/>
                  </a:cubicBezTo>
                  <a:close/>
                  <a:moveTo>
                    <a:pt x="137" y="144"/>
                  </a:moveTo>
                  <a:cubicBezTo>
                    <a:pt x="137" y="144"/>
                    <a:pt x="137" y="144"/>
                    <a:pt x="137" y="144"/>
                  </a:cubicBezTo>
                  <a:cubicBezTo>
                    <a:pt x="138" y="143"/>
                    <a:pt x="138" y="143"/>
                    <a:pt x="138" y="142"/>
                  </a:cubicBezTo>
                  <a:cubicBezTo>
                    <a:pt x="137" y="142"/>
                    <a:pt x="137" y="143"/>
                    <a:pt x="137" y="144"/>
                  </a:cubicBezTo>
                  <a:close/>
                  <a:moveTo>
                    <a:pt x="43" y="144"/>
                  </a:moveTo>
                  <a:cubicBezTo>
                    <a:pt x="42" y="143"/>
                    <a:pt x="42" y="143"/>
                    <a:pt x="41" y="142"/>
                  </a:cubicBezTo>
                  <a:cubicBezTo>
                    <a:pt x="41" y="143"/>
                    <a:pt x="42" y="144"/>
                    <a:pt x="43" y="144"/>
                  </a:cubicBezTo>
                  <a:close/>
                  <a:moveTo>
                    <a:pt x="142" y="143"/>
                  </a:moveTo>
                  <a:cubicBezTo>
                    <a:pt x="142" y="143"/>
                    <a:pt x="142" y="143"/>
                    <a:pt x="142" y="143"/>
                  </a:cubicBezTo>
                  <a:cubicBezTo>
                    <a:pt x="142" y="143"/>
                    <a:pt x="142" y="144"/>
                    <a:pt x="142" y="143"/>
                  </a:cubicBezTo>
                  <a:close/>
                  <a:moveTo>
                    <a:pt x="144" y="145"/>
                  </a:moveTo>
                  <a:cubicBezTo>
                    <a:pt x="144" y="145"/>
                    <a:pt x="144" y="145"/>
                    <a:pt x="144" y="146"/>
                  </a:cubicBezTo>
                  <a:cubicBezTo>
                    <a:pt x="145" y="145"/>
                    <a:pt x="145" y="145"/>
                    <a:pt x="146" y="144"/>
                  </a:cubicBezTo>
                  <a:cubicBezTo>
                    <a:pt x="145" y="143"/>
                    <a:pt x="145" y="143"/>
                    <a:pt x="145" y="143"/>
                  </a:cubicBezTo>
                  <a:cubicBezTo>
                    <a:pt x="145" y="144"/>
                    <a:pt x="145" y="145"/>
                    <a:pt x="144" y="145"/>
                  </a:cubicBezTo>
                  <a:close/>
                  <a:moveTo>
                    <a:pt x="116" y="143"/>
                  </a:moveTo>
                  <a:cubicBezTo>
                    <a:pt x="116" y="143"/>
                    <a:pt x="116" y="144"/>
                    <a:pt x="116" y="144"/>
                  </a:cubicBezTo>
                  <a:cubicBezTo>
                    <a:pt x="117" y="144"/>
                    <a:pt x="117" y="144"/>
                    <a:pt x="117" y="144"/>
                  </a:cubicBezTo>
                  <a:cubicBezTo>
                    <a:pt x="117" y="143"/>
                    <a:pt x="117" y="143"/>
                    <a:pt x="116" y="143"/>
                  </a:cubicBezTo>
                  <a:close/>
                  <a:moveTo>
                    <a:pt x="114" y="144"/>
                  </a:moveTo>
                  <a:cubicBezTo>
                    <a:pt x="114" y="144"/>
                    <a:pt x="114" y="144"/>
                    <a:pt x="114" y="144"/>
                  </a:cubicBezTo>
                  <a:cubicBezTo>
                    <a:pt x="114" y="144"/>
                    <a:pt x="114" y="144"/>
                    <a:pt x="114" y="144"/>
                  </a:cubicBezTo>
                  <a:cubicBezTo>
                    <a:pt x="114" y="144"/>
                    <a:pt x="113" y="144"/>
                    <a:pt x="114" y="144"/>
                  </a:cubicBezTo>
                  <a:close/>
                  <a:moveTo>
                    <a:pt x="45" y="146"/>
                  </a:moveTo>
                  <a:cubicBezTo>
                    <a:pt x="46" y="145"/>
                    <a:pt x="46" y="146"/>
                    <a:pt x="47" y="146"/>
                  </a:cubicBezTo>
                  <a:cubicBezTo>
                    <a:pt x="47" y="145"/>
                    <a:pt x="45" y="145"/>
                    <a:pt x="44" y="144"/>
                  </a:cubicBezTo>
                  <a:cubicBezTo>
                    <a:pt x="45" y="145"/>
                    <a:pt x="44" y="146"/>
                    <a:pt x="45" y="146"/>
                  </a:cubicBezTo>
                  <a:cubicBezTo>
                    <a:pt x="45" y="146"/>
                    <a:pt x="45" y="146"/>
                    <a:pt x="45" y="146"/>
                  </a:cubicBezTo>
                  <a:close/>
                  <a:moveTo>
                    <a:pt x="142" y="145"/>
                  </a:moveTo>
                  <a:cubicBezTo>
                    <a:pt x="142" y="145"/>
                    <a:pt x="141" y="147"/>
                    <a:pt x="142" y="147"/>
                  </a:cubicBezTo>
                  <a:cubicBezTo>
                    <a:pt x="142" y="147"/>
                    <a:pt x="141" y="147"/>
                    <a:pt x="141" y="146"/>
                  </a:cubicBezTo>
                  <a:cubicBezTo>
                    <a:pt x="142" y="146"/>
                    <a:pt x="142" y="146"/>
                    <a:pt x="142" y="146"/>
                  </a:cubicBezTo>
                  <a:cubicBezTo>
                    <a:pt x="142" y="145"/>
                    <a:pt x="143" y="145"/>
                    <a:pt x="142" y="145"/>
                  </a:cubicBezTo>
                  <a:close/>
                  <a:moveTo>
                    <a:pt x="123" y="146"/>
                  </a:moveTo>
                  <a:cubicBezTo>
                    <a:pt x="123" y="146"/>
                    <a:pt x="123" y="145"/>
                    <a:pt x="123" y="145"/>
                  </a:cubicBezTo>
                  <a:cubicBezTo>
                    <a:pt x="123" y="145"/>
                    <a:pt x="123" y="146"/>
                    <a:pt x="123" y="146"/>
                  </a:cubicBezTo>
                  <a:close/>
                  <a:moveTo>
                    <a:pt x="160" y="146"/>
                  </a:moveTo>
                  <a:cubicBezTo>
                    <a:pt x="160" y="146"/>
                    <a:pt x="160" y="146"/>
                    <a:pt x="161" y="146"/>
                  </a:cubicBezTo>
                  <a:cubicBezTo>
                    <a:pt x="161" y="146"/>
                    <a:pt x="161" y="146"/>
                    <a:pt x="161" y="146"/>
                  </a:cubicBezTo>
                  <a:cubicBezTo>
                    <a:pt x="161" y="145"/>
                    <a:pt x="160" y="146"/>
                    <a:pt x="160" y="146"/>
                  </a:cubicBezTo>
                  <a:close/>
                  <a:moveTo>
                    <a:pt x="24" y="147"/>
                  </a:moveTo>
                  <a:cubicBezTo>
                    <a:pt x="23" y="147"/>
                    <a:pt x="23" y="146"/>
                    <a:pt x="22" y="146"/>
                  </a:cubicBezTo>
                  <a:cubicBezTo>
                    <a:pt x="23" y="146"/>
                    <a:pt x="23" y="147"/>
                    <a:pt x="24" y="147"/>
                  </a:cubicBezTo>
                  <a:cubicBezTo>
                    <a:pt x="24" y="147"/>
                    <a:pt x="24" y="147"/>
                    <a:pt x="24" y="147"/>
                  </a:cubicBezTo>
                  <a:close/>
                  <a:moveTo>
                    <a:pt x="82" y="146"/>
                  </a:moveTo>
                  <a:cubicBezTo>
                    <a:pt x="81" y="146"/>
                    <a:pt x="81" y="146"/>
                    <a:pt x="81" y="146"/>
                  </a:cubicBezTo>
                  <a:cubicBezTo>
                    <a:pt x="81" y="146"/>
                    <a:pt x="81" y="147"/>
                    <a:pt x="82" y="146"/>
                  </a:cubicBezTo>
                  <a:close/>
                  <a:moveTo>
                    <a:pt x="143" y="146"/>
                  </a:moveTo>
                  <a:cubicBezTo>
                    <a:pt x="143" y="146"/>
                    <a:pt x="143" y="146"/>
                    <a:pt x="143" y="147"/>
                  </a:cubicBezTo>
                  <a:cubicBezTo>
                    <a:pt x="143" y="147"/>
                    <a:pt x="143" y="147"/>
                    <a:pt x="143" y="147"/>
                  </a:cubicBezTo>
                  <a:cubicBezTo>
                    <a:pt x="143" y="147"/>
                    <a:pt x="143" y="146"/>
                    <a:pt x="143" y="146"/>
                  </a:cubicBezTo>
                  <a:close/>
                  <a:moveTo>
                    <a:pt x="48" y="146"/>
                  </a:moveTo>
                  <a:cubicBezTo>
                    <a:pt x="48" y="146"/>
                    <a:pt x="48" y="147"/>
                    <a:pt x="48" y="147"/>
                  </a:cubicBezTo>
                  <a:cubicBezTo>
                    <a:pt x="48" y="146"/>
                    <a:pt x="48" y="146"/>
                    <a:pt x="48" y="146"/>
                  </a:cubicBezTo>
                  <a:close/>
                  <a:moveTo>
                    <a:pt x="40" y="147"/>
                  </a:moveTo>
                  <a:cubicBezTo>
                    <a:pt x="40" y="147"/>
                    <a:pt x="40" y="147"/>
                    <a:pt x="40" y="147"/>
                  </a:cubicBezTo>
                  <a:cubicBezTo>
                    <a:pt x="40" y="147"/>
                    <a:pt x="40" y="146"/>
                    <a:pt x="40" y="147"/>
                  </a:cubicBezTo>
                  <a:close/>
                  <a:moveTo>
                    <a:pt x="102" y="146"/>
                  </a:moveTo>
                  <a:cubicBezTo>
                    <a:pt x="102" y="147"/>
                    <a:pt x="102" y="147"/>
                    <a:pt x="102" y="147"/>
                  </a:cubicBezTo>
                  <a:cubicBezTo>
                    <a:pt x="102" y="147"/>
                    <a:pt x="102" y="147"/>
                    <a:pt x="102" y="147"/>
                  </a:cubicBezTo>
                  <a:cubicBezTo>
                    <a:pt x="102" y="147"/>
                    <a:pt x="102" y="147"/>
                    <a:pt x="102" y="146"/>
                  </a:cubicBezTo>
                  <a:close/>
                  <a:moveTo>
                    <a:pt x="117" y="148"/>
                  </a:moveTo>
                  <a:cubicBezTo>
                    <a:pt x="118" y="147"/>
                    <a:pt x="118" y="147"/>
                    <a:pt x="118" y="147"/>
                  </a:cubicBezTo>
                  <a:cubicBezTo>
                    <a:pt x="118" y="147"/>
                    <a:pt x="118" y="147"/>
                    <a:pt x="118" y="147"/>
                  </a:cubicBezTo>
                  <a:cubicBezTo>
                    <a:pt x="117" y="147"/>
                    <a:pt x="117" y="147"/>
                    <a:pt x="117" y="148"/>
                  </a:cubicBezTo>
                  <a:close/>
                  <a:moveTo>
                    <a:pt x="90" y="147"/>
                  </a:moveTo>
                  <a:cubicBezTo>
                    <a:pt x="90" y="147"/>
                    <a:pt x="89" y="147"/>
                    <a:pt x="89" y="147"/>
                  </a:cubicBezTo>
                  <a:cubicBezTo>
                    <a:pt x="89" y="147"/>
                    <a:pt x="90" y="147"/>
                    <a:pt x="90" y="148"/>
                  </a:cubicBezTo>
                  <a:cubicBezTo>
                    <a:pt x="90" y="147"/>
                    <a:pt x="90" y="147"/>
                    <a:pt x="90" y="147"/>
                  </a:cubicBezTo>
                  <a:cubicBezTo>
                    <a:pt x="90" y="147"/>
                    <a:pt x="90" y="147"/>
                    <a:pt x="90" y="147"/>
                  </a:cubicBezTo>
                  <a:close/>
                  <a:moveTo>
                    <a:pt x="105" y="147"/>
                  </a:moveTo>
                  <a:cubicBezTo>
                    <a:pt x="105" y="147"/>
                    <a:pt x="105" y="147"/>
                    <a:pt x="105" y="147"/>
                  </a:cubicBezTo>
                  <a:cubicBezTo>
                    <a:pt x="105" y="147"/>
                    <a:pt x="105" y="147"/>
                    <a:pt x="105" y="147"/>
                  </a:cubicBezTo>
                  <a:cubicBezTo>
                    <a:pt x="105" y="147"/>
                    <a:pt x="104" y="147"/>
                    <a:pt x="105" y="147"/>
                  </a:cubicBezTo>
                  <a:close/>
                  <a:moveTo>
                    <a:pt x="123" y="147"/>
                  </a:moveTo>
                  <a:cubicBezTo>
                    <a:pt x="122" y="147"/>
                    <a:pt x="122" y="147"/>
                    <a:pt x="122" y="147"/>
                  </a:cubicBezTo>
                  <a:cubicBezTo>
                    <a:pt x="122" y="148"/>
                    <a:pt x="120" y="149"/>
                    <a:pt x="119" y="150"/>
                  </a:cubicBezTo>
                  <a:cubicBezTo>
                    <a:pt x="120" y="150"/>
                    <a:pt x="121" y="148"/>
                    <a:pt x="122" y="148"/>
                  </a:cubicBezTo>
                  <a:cubicBezTo>
                    <a:pt x="122" y="147"/>
                    <a:pt x="123" y="147"/>
                    <a:pt x="123" y="147"/>
                  </a:cubicBezTo>
                  <a:close/>
                  <a:moveTo>
                    <a:pt x="78" y="147"/>
                  </a:moveTo>
                  <a:cubicBezTo>
                    <a:pt x="79" y="147"/>
                    <a:pt x="80" y="147"/>
                    <a:pt x="80" y="147"/>
                  </a:cubicBezTo>
                  <a:cubicBezTo>
                    <a:pt x="79" y="147"/>
                    <a:pt x="78" y="147"/>
                    <a:pt x="76" y="147"/>
                  </a:cubicBezTo>
                  <a:cubicBezTo>
                    <a:pt x="77" y="148"/>
                    <a:pt x="78" y="147"/>
                    <a:pt x="78" y="147"/>
                  </a:cubicBezTo>
                  <a:close/>
                  <a:moveTo>
                    <a:pt x="85" y="147"/>
                  </a:moveTo>
                  <a:cubicBezTo>
                    <a:pt x="85" y="147"/>
                    <a:pt x="83" y="147"/>
                    <a:pt x="83" y="148"/>
                  </a:cubicBezTo>
                  <a:cubicBezTo>
                    <a:pt x="84" y="148"/>
                    <a:pt x="84" y="147"/>
                    <a:pt x="85" y="147"/>
                  </a:cubicBezTo>
                  <a:close/>
                  <a:moveTo>
                    <a:pt x="102" y="148"/>
                  </a:moveTo>
                  <a:cubicBezTo>
                    <a:pt x="102" y="147"/>
                    <a:pt x="102" y="147"/>
                    <a:pt x="101" y="147"/>
                  </a:cubicBezTo>
                  <a:cubicBezTo>
                    <a:pt x="101" y="147"/>
                    <a:pt x="101" y="147"/>
                    <a:pt x="101" y="148"/>
                  </a:cubicBezTo>
                  <a:cubicBezTo>
                    <a:pt x="101" y="148"/>
                    <a:pt x="102" y="148"/>
                    <a:pt x="102" y="148"/>
                  </a:cubicBezTo>
                  <a:close/>
                  <a:moveTo>
                    <a:pt x="75" y="148"/>
                  </a:moveTo>
                  <a:cubicBezTo>
                    <a:pt x="75" y="147"/>
                    <a:pt x="76" y="148"/>
                    <a:pt x="76" y="147"/>
                  </a:cubicBezTo>
                  <a:cubicBezTo>
                    <a:pt x="76" y="147"/>
                    <a:pt x="75" y="147"/>
                    <a:pt x="75" y="148"/>
                  </a:cubicBezTo>
                  <a:close/>
                  <a:moveTo>
                    <a:pt x="93" y="148"/>
                  </a:moveTo>
                  <a:cubicBezTo>
                    <a:pt x="92" y="148"/>
                    <a:pt x="92" y="148"/>
                    <a:pt x="92" y="148"/>
                  </a:cubicBezTo>
                  <a:cubicBezTo>
                    <a:pt x="92" y="148"/>
                    <a:pt x="92" y="148"/>
                    <a:pt x="93" y="148"/>
                  </a:cubicBezTo>
                  <a:cubicBezTo>
                    <a:pt x="93" y="148"/>
                    <a:pt x="93" y="148"/>
                    <a:pt x="93" y="148"/>
                  </a:cubicBezTo>
                  <a:close/>
                  <a:moveTo>
                    <a:pt x="57" y="148"/>
                  </a:moveTo>
                  <a:cubicBezTo>
                    <a:pt x="57" y="148"/>
                    <a:pt x="57" y="148"/>
                    <a:pt x="57" y="148"/>
                  </a:cubicBezTo>
                  <a:cubicBezTo>
                    <a:pt x="57" y="148"/>
                    <a:pt x="57" y="149"/>
                    <a:pt x="57" y="148"/>
                  </a:cubicBezTo>
                  <a:close/>
                  <a:moveTo>
                    <a:pt x="53" y="148"/>
                  </a:moveTo>
                  <a:cubicBezTo>
                    <a:pt x="53" y="148"/>
                    <a:pt x="53" y="148"/>
                    <a:pt x="52" y="148"/>
                  </a:cubicBezTo>
                  <a:cubicBezTo>
                    <a:pt x="52" y="148"/>
                    <a:pt x="52" y="149"/>
                    <a:pt x="52" y="149"/>
                  </a:cubicBezTo>
                  <a:cubicBezTo>
                    <a:pt x="52" y="149"/>
                    <a:pt x="52" y="149"/>
                    <a:pt x="52" y="149"/>
                  </a:cubicBezTo>
                  <a:cubicBezTo>
                    <a:pt x="52" y="149"/>
                    <a:pt x="52" y="149"/>
                    <a:pt x="52" y="149"/>
                  </a:cubicBezTo>
                  <a:cubicBezTo>
                    <a:pt x="52" y="150"/>
                    <a:pt x="52" y="149"/>
                    <a:pt x="51" y="150"/>
                  </a:cubicBezTo>
                  <a:cubicBezTo>
                    <a:pt x="52" y="150"/>
                    <a:pt x="52" y="150"/>
                    <a:pt x="52" y="150"/>
                  </a:cubicBezTo>
                  <a:cubicBezTo>
                    <a:pt x="53" y="150"/>
                    <a:pt x="55" y="151"/>
                    <a:pt x="56" y="151"/>
                  </a:cubicBezTo>
                  <a:cubicBezTo>
                    <a:pt x="55" y="150"/>
                    <a:pt x="53" y="150"/>
                    <a:pt x="53" y="148"/>
                  </a:cubicBezTo>
                  <a:close/>
                  <a:moveTo>
                    <a:pt x="58" y="150"/>
                  </a:moveTo>
                  <a:cubicBezTo>
                    <a:pt x="57" y="149"/>
                    <a:pt x="55" y="149"/>
                    <a:pt x="54" y="148"/>
                  </a:cubicBezTo>
                  <a:cubicBezTo>
                    <a:pt x="54" y="148"/>
                    <a:pt x="54" y="148"/>
                    <a:pt x="54" y="148"/>
                  </a:cubicBezTo>
                  <a:cubicBezTo>
                    <a:pt x="54" y="149"/>
                    <a:pt x="54" y="148"/>
                    <a:pt x="54" y="149"/>
                  </a:cubicBezTo>
                  <a:cubicBezTo>
                    <a:pt x="56" y="149"/>
                    <a:pt x="56" y="150"/>
                    <a:pt x="58" y="150"/>
                  </a:cubicBezTo>
                  <a:close/>
                  <a:moveTo>
                    <a:pt x="87" y="148"/>
                  </a:moveTo>
                  <a:cubicBezTo>
                    <a:pt x="87" y="149"/>
                    <a:pt x="87" y="149"/>
                    <a:pt x="87" y="149"/>
                  </a:cubicBezTo>
                  <a:cubicBezTo>
                    <a:pt x="88" y="149"/>
                    <a:pt x="88" y="149"/>
                    <a:pt x="88" y="148"/>
                  </a:cubicBezTo>
                  <a:cubicBezTo>
                    <a:pt x="88" y="148"/>
                    <a:pt x="87" y="148"/>
                    <a:pt x="87" y="148"/>
                  </a:cubicBezTo>
                  <a:close/>
                  <a:moveTo>
                    <a:pt x="100" y="149"/>
                  </a:moveTo>
                  <a:cubicBezTo>
                    <a:pt x="100" y="148"/>
                    <a:pt x="99" y="148"/>
                    <a:pt x="98" y="148"/>
                  </a:cubicBezTo>
                  <a:cubicBezTo>
                    <a:pt x="98" y="149"/>
                    <a:pt x="98" y="149"/>
                    <a:pt x="98" y="149"/>
                  </a:cubicBezTo>
                  <a:cubicBezTo>
                    <a:pt x="98" y="149"/>
                    <a:pt x="99" y="149"/>
                    <a:pt x="100" y="149"/>
                  </a:cubicBezTo>
                  <a:close/>
                  <a:moveTo>
                    <a:pt x="113" y="150"/>
                  </a:moveTo>
                  <a:cubicBezTo>
                    <a:pt x="114" y="150"/>
                    <a:pt x="115" y="149"/>
                    <a:pt x="115" y="148"/>
                  </a:cubicBezTo>
                  <a:cubicBezTo>
                    <a:pt x="114" y="148"/>
                    <a:pt x="113" y="149"/>
                    <a:pt x="113" y="150"/>
                  </a:cubicBezTo>
                  <a:close/>
                  <a:moveTo>
                    <a:pt x="49" y="149"/>
                  </a:moveTo>
                  <a:cubicBezTo>
                    <a:pt x="49" y="148"/>
                    <a:pt x="48" y="148"/>
                    <a:pt x="48" y="149"/>
                  </a:cubicBezTo>
                  <a:cubicBezTo>
                    <a:pt x="48" y="149"/>
                    <a:pt x="49" y="149"/>
                    <a:pt x="49" y="149"/>
                  </a:cubicBezTo>
                  <a:close/>
                  <a:moveTo>
                    <a:pt x="84" y="149"/>
                  </a:moveTo>
                  <a:cubicBezTo>
                    <a:pt x="83" y="148"/>
                    <a:pt x="82" y="149"/>
                    <a:pt x="81" y="149"/>
                  </a:cubicBezTo>
                  <a:cubicBezTo>
                    <a:pt x="82" y="149"/>
                    <a:pt x="83" y="149"/>
                    <a:pt x="84" y="149"/>
                  </a:cubicBezTo>
                  <a:close/>
                  <a:moveTo>
                    <a:pt x="129" y="149"/>
                  </a:moveTo>
                  <a:cubicBezTo>
                    <a:pt x="129" y="149"/>
                    <a:pt x="130" y="149"/>
                    <a:pt x="130" y="149"/>
                  </a:cubicBezTo>
                  <a:cubicBezTo>
                    <a:pt x="129" y="149"/>
                    <a:pt x="129" y="149"/>
                    <a:pt x="129" y="149"/>
                  </a:cubicBezTo>
                  <a:close/>
                  <a:moveTo>
                    <a:pt x="146" y="149"/>
                  </a:moveTo>
                  <a:cubicBezTo>
                    <a:pt x="146" y="149"/>
                    <a:pt x="146" y="149"/>
                    <a:pt x="146" y="149"/>
                  </a:cubicBezTo>
                  <a:cubicBezTo>
                    <a:pt x="147" y="149"/>
                    <a:pt x="147" y="149"/>
                    <a:pt x="146" y="149"/>
                  </a:cubicBezTo>
                  <a:close/>
                  <a:moveTo>
                    <a:pt x="26" y="149"/>
                  </a:moveTo>
                  <a:cubicBezTo>
                    <a:pt x="26" y="150"/>
                    <a:pt x="27" y="150"/>
                    <a:pt x="27" y="150"/>
                  </a:cubicBezTo>
                  <a:cubicBezTo>
                    <a:pt x="27" y="150"/>
                    <a:pt x="27" y="149"/>
                    <a:pt x="26" y="149"/>
                  </a:cubicBezTo>
                  <a:close/>
                  <a:moveTo>
                    <a:pt x="138" y="150"/>
                  </a:moveTo>
                  <a:cubicBezTo>
                    <a:pt x="138" y="150"/>
                    <a:pt x="138" y="150"/>
                    <a:pt x="137" y="150"/>
                  </a:cubicBezTo>
                  <a:cubicBezTo>
                    <a:pt x="137" y="150"/>
                    <a:pt x="137" y="150"/>
                    <a:pt x="137" y="150"/>
                  </a:cubicBezTo>
                  <a:cubicBezTo>
                    <a:pt x="137" y="150"/>
                    <a:pt x="137" y="150"/>
                    <a:pt x="138" y="150"/>
                  </a:cubicBezTo>
                  <a:cubicBezTo>
                    <a:pt x="138" y="150"/>
                    <a:pt x="138" y="150"/>
                    <a:pt x="138" y="150"/>
                  </a:cubicBezTo>
                  <a:close/>
                  <a:moveTo>
                    <a:pt x="139" y="150"/>
                  </a:moveTo>
                  <a:cubicBezTo>
                    <a:pt x="139" y="150"/>
                    <a:pt x="139" y="150"/>
                    <a:pt x="139" y="150"/>
                  </a:cubicBezTo>
                  <a:cubicBezTo>
                    <a:pt x="139" y="150"/>
                    <a:pt x="139" y="150"/>
                    <a:pt x="139" y="150"/>
                  </a:cubicBezTo>
                  <a:close/>
                  <a:moveTo>
                    <a:pt x="27" y="150"/>
                  </a:moveTo>
                  <a:cubicBezTo>
                    <a:pt x="27" y="151"/>
                    <a:pt x="29" y="152"/>
                    <a:pt x="29" y="150"/>
                  </a:cubicBezTo>
                  <a:cubicBezTo>
                    <a:pt x="28" y="150"/>
                    <a:pt x="28" y="150"/>
                    <a:pt x="27" y="150"/>
                  </a:cubicBezTo>
                  <a:close/>
                  <a:moveTo>
                    <a:pt x="97" y="153"/>
                  </a:moveTo>
                  <a:cubicBezTo>
                    <a:pt x="98" y="153"/>
                    <a:pt x="99" y="153"/>
                    <a:pt x="100" y="153"/>
                  </a:cubicBezTo>
                  <a:cubicBezTo>
                    <a:pt x="100" y="152"/>
                    <a:pt x="99" y="150"/>
                    <a:pt x="98" y="151"/>
                  </a:cubicBezTo>
                  <a:cubicBezTo>
                    <a:pt x="98" y="151"/>
                    <a:pt x="98" y="151"/>
                    <a:pt x="98" y="152"/>
                  </a:cubicBezTo>
                  <a:cubicBezTo>
                    <a:pt x="98" y="152"/>
                    <a:pt x="97" y="152"/>
                    <a:pt x="97" y="153"/>
                  </a:cubicBezTo>
                  <a:close/>
                  <a:moveTo>
                    <a:pt x="73" y="151"/>
                  </a:moveTo>
                  <a:cubicBezTo>
                    <a:pt x="74" y="151"/>
                    <a:pt x="74" y="151"/>
                    <a:pt x="75" y="151"/>
                  </a:cubicBezTo>
                  <a:cubicBezTo>
                    <a:pt x="74" y="151"/>
                    <a:pt x="74" y="151"/>
                    <a:pt x="73" y="151"/>
                  </a:cubicBezTo>
                  <a:close/>
                  <a:moveTo>
                    <a:pt x="127" y="151"/>
                  </a:moveTo>
                  <a:cubicBezTo>
                    <a:pt x="127" y="151"/>
                    <a:pt x="127" y="151"/>
                    <a:pt x="127" y="151"/>
                  </a:cubicBezTo>
                  <a:cubicBezTo>
                    <a:pt x="127" y="151"/>
                    <a:pt x="127" y="151"/>
                    <a:pt x="127" y="151"/>
                  </a:cubicBezTo>
                  <a:close/>
                  <a:moveTo>
                    <a:pt x="133" y="151"/>
                  </a:moveTo>
                  <a:cubicBezTo>
                    <a:pt x="133" y="151"/>
                    <a:pt x="133" y="152"/>
                    <a:pt x="133" y="152"/>
                  </a:cubicBezTo>
                  <a:cubicBezTo>
                    <a:pt x="132" y="152"/>
                    <a:pt x="132" y="151"/>
                    <a:pt x="132" y="152"/>
                  </a:cubicBezTo>
                  <a:cubicBezTo>
                    <a:pt x="133" y="152"/>
                    <a:pt x="134" y="152"/>
                    <a:pt x="134" y="151"/>
                  </a:cubicBezTo>
                  <a:cubicBezTo>
                    <a:pt x="134" y="151"/>
                    <a:pt x="134" y="151"/>
                    <a:pt x="133" y="151"/>
                  </a:cubicBezTo>
                  <a:close/>
                  <a:moveTo>
                    <a:pt x="125" y="151"/>
                  </a:moveTo>
                  <a:cubicBezTo>
                    <a:pt x="124" y="152"/>
                    <a:pt x="123" y="152"/>
                    <a:pt x="123" y="153"/>
                  </a:cubicBezTo>
                  <a:cubicBezTo>
                    <a:pt x="124" y="153"/>
                    <a:pt x="125" y="152"/>
                    <a:pt x="125" y="151"/>
                  </a:cubicBezTo>
                  <a:cubicBezTo>
                    <a:pt x="125" y="151"/>
                    <a:pt x="125" y="151"/>
                    <a:pt x="125" y="151"/>
                  </a:cubicBezTo>
                  <a:close/>
                  <a:moveTo>
                    <a:pt x="104" y="155"/>
                  </a:moveTo>
                  <a:cubicBezTo>
                    <a:pt x="104" y="154"/>
                    <a:pt x="105" y="154"/>
                    <a:pt x="106" y="153"/>
                  </a:cubicBezTo>
                  <a:cubicBezTo>
                    <a:pt x="107" y="153"/>
                    <a:pt x="107" y="152"/>
                    <a:pt x="108" y="152"/>
                  </a:cubicBezTo>
                  <a:cubicBezTo>
                    <a:pt x="108" y="151"/>
                    <a:pt x="106" y="152"/>
                    <a:pt x="105" y="152"/>
                  </a:cubicBezTo>
                  <a:cubicBezTo>
                    <a:pt x="105" y="152"/>
                    <a:pt x="105" y="153"/>
                    <a:pt x="105" y="153"/>
                  </a:cubicBezTo>
                  <a:cubicBezTo>
                    <a:pt x="104" y="153"/>
                    <a:pt x="103" y="154"/>
                    <a:pt x="102" y="155"/>
                  </a:cubicBezTo>
                  <a:cubicBezTo>
                    <a:pt x="102" y="155"/>
                    <a:pt x="103" y="154"/>
                    <a:pt x="104" y="155"/>
                  </a:cubicBezTo>
                  <a:close/>
                  <a:moveTo>
                    <a:pt x="93" y="153"/>
                  </a:moveTo>
                  <a:cubicBezTo>
                    <a:pt x="94" y="152"/>
                    <a:pt x="96" y="153"/>
                    <a:pt x="96" y="152"/>
                  </a:cubicBezTo>
                  <a:cubicBezTo>
                    <a:pt x="95" y="151"/>
                    <a:pt x="92" y="152"/>
                    <a:pt x="91" y="153"/>
                  </a:cubicBezTo>
                  <a:cubicBezTo>
                    <a:pt x="92" y="153"/>
                    <a:pt x="92" y="153"/>
                    <a:pt x="93" y="153"/>
                  </a:cubicBezTo>
                  <a:close/>
                  <a:moveTo>
                    <a:pt x="104" y="152"/>
                  </a:moveTo>
                  <a:cubicBezTo>
                    <a:pt x="105" y="152"/>
                    <a:pt x="105" y="152"/>
                    <a:pt x="105" y="152"/>
                  </a:cubicBezTo>
                  <a:cubicBezTo>
                    <a:pt x="105" y="152"/>
                    <a:pt x="104" y="152"/>
                    <a:pt x="104" y="152"/>
                  </a:cubicBezTo>
                  <a:close/>
                  <a:moveTo>
                    <a:pt x="65" y="154"/>
                  </a:moveTo>
                  <a:cubicBezTo>
                    <a:pt x="64" y="154"/>
                    <a:pt x="64" y="154"/>
                    <a:pt x="64" y="154"/>
                  </a:cubicBezTo>
                  <a:cubicBezTo>
                    <a:pt x="62" y="153"/>
                    <a:pt x="60" y="153"/>
                    <a:pt x="59" y="152"/>
                  </a:cubicBezTo>
                  <a:cubicBezTo>
                    <a:pt x="59" y="152"/>
                    <a:pt x="58" y="152"/>
                    <a:pt x="58" y="152"/>
                  </a:cubicBezTo>
                  <a:cubicBezTo>
                    <a:pt x="58" y="152"/>
                    <a:pt x="58" y="152"/>
                    <a:pt x="58" y="152"/>
                  </a:cubicBezTo>
                  <a:cubicBezTo>
                    <a:pt x="58" y="153"/>
                    <a:pt x="58" y="153"/>
                    <a:pt x="58" y="153"/>
                  </a:cubicBezTo>
                  <a:cubicBezTo>
                    <a:pt x="59" y="154"/>
                    <a:pt x="61" y="153"/>
                    <a:pt x="62" y="154"/>
                  </a:cubicBezTo>
                  <a:cubicBezTo>
                    <a:pt x="63" y="154"/>
                    <a:pt x="63" y="155"/>
                    <a:pt x="64" y="155"/>
                  </a:cubicBezTo>
                  <a:cubicBezTo>
                    <a:pt x="64" y="154"/>
                    <a:pt x="64" y="154"/>
                    <a:pt x="65" y="154"/>
                  </a:cubicBezTo>
                  <a:close/>
                  <a:moveTo>
                    <a:pt x="65" y="152"/>
                  </a:moveTo>
                  <a:cubicBezTo>
                    <a:pt x="66" y="153"/>
                    <a:pt x="66" y="153"/>
                    <a:pt x="67" y="153"/>
                  </a:cubicBezTo>
                  <a:cubicBezTo>
                    <a:pt x="67" y="153"/>
                    <a:pt x="67" y="153"/>
                    <a:pt x="67" y="152"/>
                  </a:cubicBezTo>
                  <a:cubicBezTo>
                    <a:pt x="67" y="152"/>
                    <a:pt x="65" y="152"/>
                    <a:pt x="65" y="152"/>
                  </a:cubicBezTo>
                  <a:close/>
                  <a:moveTo>
                    <a:pt x="145" y="154"/>
                  </a:moveTo>
                  <a:cubicBezTo>
                    <a:pt x="145" y="154"/>
                    <a:pt x="146" y="154"/>
                    <a:pt x="146" y="154"/>
                  </a:cubicBezTo>
                  <a:cubicBezTo>
                    <a:pt x="145" y="153"/>
                    <a:pt x="145" y="154"/>
                    <a:pt x="145" y="154"/>
                  </a:cubicBezTo>
                  <a:close/>
                  <a:moveTo>
                    <a:pt x="137" y="154"/>
                  </a:moveTo>
                  <a:cubicBezTo>
                    <a:pt x="137" y="154"/>
                    <a:pt x="136" y="154"/>
                    <a:pt x="136" y="155"/>
                  </a:cubicBezTo>
                  <a:cubicBezTo>
                    <a:pt x="136" y="154"/>
                    <a:pt x="137" y="155"/>
                    <a:pt x="137" y="154"/>
                  </a:cubicBezTo>
                  <a:close/>
                  <a:moveTo>
                    <a:pt x="87" y="155"/>
                  </a:moveTo>
                  <a:cubicBezTo>
                    <a:pt x="85" y="154"/>
                    <a:pt x="82" y="155"/>
                    <a:pt x="80" y="154"/>
                  </a:cubicBezTo>
                  <a:cubicBezTo>
                    <a:pt x="80" y="155"/>
                    <a:pt x="79" y="155"/>
                    <a:pt x="79" y="155"/>
                  </a:cubicBezTo>
                  <a:cubicBezTo>
                    <a:pt x="80" y="155"/>
                    <a:pt x="81" y="156"/>
                    <a:pt x="81" y="156"/>
                  </a:cubicBezTo>
                  <a:cubicBezTo>
                    <a:pt x="83" y="155"/>
                    <a:pt x="85" y="156"/>
                    <a:pt x="87" y="155"/>
                  </a:cubicBezTo>
                  <a:close/>
                  <a:moveTo>
                    <a:pt x="79" y="155"/>
                  </a:moveTo>
                  <a:cubicBezTo>
                    <a:pt x="78" y="154"/>
                    <a:pt x="76" y="155"/>
                    <a:pt x="75" y="155"/>
                  </a:cubicBezTo>
                  <a:cubicBezTo>
                    <a:pt x="76" y="155"/>
                    <a:pt x="76" y="155"/>
                    <a:pt x="76" y="155"/>
                  </a:cubicBezTo>
                  <a:cubicBezTo>
                    <a:pt x="76" y="155"/>
                    <a:pt x="77" y="156"/>
                    <a:pt x="76" y="156"/>
                  </a:cubicBezTo>
                  <a:cubicBezTo>
                    <a:pt x="77" y="156"/>
                    <a:pt x="78" y="156"/>
                    <a:pt x="79" y="156"/>
                  </a:cubicBezTo>
                  <a:cubicBezTo>
                    <a:pt x="79" y="155"/>
                    <a:pt x="79" y="155"/>
                    <a:pt x="79" y="155"/>
                  </a:cubicBezTo>
                  <a:close/>
                  <a:moveTo>
                    <a:pt x="94" y="156"/>
                  </a:moveTo>
                  <a:cubicBezTo>
                    <a:pt x="94" y="156"/>
                    <a:pt x="95" y="155"/>
                    <a:pt x="95" y="156"/>
                  </a:cubicBezTo>
                  <a:cubicBezTo>
                    <a:pt x="94" y="156"/>
                    <a:pt x="93" y="156"/>
                    <a:pt x="93" y="157"/>
                  </a:cubicBezTo>
                  <a:cubicBezTo>
                    <a:pt x="94" y="157"/>
                    <a:pt x="94" y="156"/>
                    <a:pt x="95" y="156"/>
                  </a:cubicBezTo>
                  <a:cubicBezTo>
                    <a:pt x="95" y="156"/>
                    <a:pt x="95" y="156"/>
                    <a:pt x="96" y="156"/>
                  </a:cubicBezTo>
                  <a:cubicBezTo>
                    <a:pt x="96" y="156"/>
                    <a:pt x="97" y="155"/>
                    <a:pt x="97" y="155"/>
                  </a:cubicBezTo>
                  <a:cubicBezTo>
                    <a:pt x="96" y="154"/>
                    <a:pt x="94" y="155"/>
                    <a:pt x="94" y="156"/>
                  </a:cubicBezTo>
                  <a:close/>
                  <a:moveTo>
                    <a:pt x="128" y="155"/>
                  </a:moveTo>
                  <a:cubicBezTo>
                    <a:pt x="127" y="155"/>
                    <a:pt x="128" y="156"/>
                    <a:pt x="128" y="156"/>
                  </a:cubicBezTo>
                  <a:cubicBezTo>
                    <a:pt x="129" y="156"/>
                    <a:pt x="129" y="155"/>
                    <a:pt x="128" y="155"/>
                  </a:cubicBezTo>
                  <a:close/>
                  <a:moveTo>
                    <a:pt x="54" y="156"/>
                  </a:moveTo>
                  <a:cubicBezTo>
                    <a:pt x="53" y="156"/>
                    <a:pt x="53" y="155"/>
                    <a:pt x="51" y="155"/>
                  </a:cubicBezTo>
                  <a:cubicBezTo>
                    <a:pt x="51" y="155"/>
                    <a:pt x="52" y="155"/>
                    <a:pt x="52" y="156"/>
                  </a:cubicBezTo>
                  <a:cubicBezTo>
                    <a:pt x="52" y="156"/>
                    <a:pt x="52" y="156"/>
                    <a:pt x="52" y="156"/>
                  </a:cubicBezTo>
                  <a:cubicBezTo>
                    <a:pt x="55" y="156"/>
                    <a:pt x="59" y="159"/>
                    <a:pt x="62" y="158"/>
                  </a:cubicBezTo>
                  <a:cubicBezTo>
                    <a:pt x="60" y="157"/>
                    <a:pt x="57" y="156"/>
                    <a:pt x="54" y="156"/>
                  </a:cubicBezTo>
                  <a:cubicBezTo>
                    <a:pt x="54" y="156"/>
                    <a:pt x="54" y="156"/>
                    <a:pt x="54" y="156"/>
                  </a:cubicBezTo>
                  <a:close/>
                  <a:moveTo>
                    <a:pt x="54" y="156"/>
                  </a:moveTo>
                  <a:cubicBezTo>
                    <a:pt x="54" y="156"/>
                    <a:pt x="54" y="156"/>
                    <a:pt x="54" y="156"/>
                  </a:cubicBezTo>
                  <a:cubicBezTo>
                    <a:pt x="54" y="156"/>
                    <a:pt x="54" y="156"/>
                    <a:pt x="54" y="156"/>
                  </a:cubicBezTo>
                  <a:close/>
                  <a:moveTo>
                    <a:pt x="32" y="155"/>
                  </a:moveTo>
                  <a:cubicBezTo>
                    <a:pt x="32" y="156"/>
                    <a:pt x="33" y="157"/>
                    <a:pt x="35" y="157"/>
                  </a:cubicBezTo>
                  <a:cubicBezTo>
                    <a:pt x="35" y="156"/>
                    <a:pt x="33" y="156"/>
                    <a:pt x="32" y="155"/>
                  </a:cubicBezTo>
                  <a:close/>
                  <a:moveTo>
                    <a:pt x="90" y="157"/>
                  </a:moveTo>
                  <a:cubicBezTo>
                    <a:pt x="91" y="157"/>
                    <a:pt x="91" y="157"/>
                    <a:pt x="92" y="156"/>
                  </a:cubicBezTo>
                  <a:cubicBezTo>
                    <a:pt x="92" y="156"/>
                    <a:pt x="92" y="156"/>
                    <a:pt x="92" y="156"/>
                  </a:cubicBezTo>
                  <a:cubicBezTo>
                    <a:pt x="92" y="156"/>
                    <a:pt x="92" y="156"/>
                    <a:pt x="92" y="155"/>
                  </a:cubicBezTo>
                  <a:cubicBezTo>
                    <a:pt x="92" y="155"/>
                    <a:pt x="91" y="155"/>
                    <a:pt x="91" y="156"/>
                  </a:cubicBezTo>
                  <a:cubicBezTo>
                    <a:pt x="91" y="156"/>
                    <a:pt x="91" y="156"/>
                    <a:pt x="91" y="156"/>
                  </a:cubicBezTo>
                  <a:cubicBezTo>
                    <a:pt x="91" y="157"/>
                    <a:pt x="91" y="156"/>
                    <a:pt x="90" y="157"/>
                  </a:cubicBezTo>
                  <a:close/>
                  <a:moveTo>
                    <a:pt x="103" y="155"/>
                  </a:moveTo>
                  <a:cubicBezTo>
                    <a:pt x="102" y="155"/>
                    <a:pt x="102" y="155"/>
                    <a:pt x="102" y="155"/>
                  </a:cubicBezTo>
                  <a:cubicBezTo>
                    <a:pt x="102" y="156"/>
                    <a:pt x="102" y="156"/>
                    <a:pt x="102" y="156"/>
                  </a:cubicBezTo>
                  <a:cubicBezTo>
                    <a:pt x="102" y="156"/>
                    <a:pt x="103" y="156"/>
                    <a:pt x="103" y="155"/>
                  </a:cubicBezTo>
                  <a:close/>
                  <a:moveTo>
                    <a:pt x="44" y="157"/>
                  </a:moveTo>
                  <a:cubicBezTo>
                    <a:pt x="44" y="156"/>
                    <a:pt x="44" y="156"/>
                    <a:pt x="44" y="156"/>
                  </a:cubicBezTo>
                  <a:cubicBezTo>
                    <a:pt x="44" y="156"/>
                    <a:pt x="43" y="156"/>
                    <a:pt x="43" y="156"/>
                  </a:cubicBezTo>
                  <a:cubicBezTo>
                    <a:pt x="43" y="156"/>
                    <a:pt x="44" y="157"/>
                    <a:pt x="44" y="157"/>
                  </a:cubicBezTo>
                  <a:close/>
                  <a:moveTo>
                    <a:pt x="100" y="156"/>
                  </a:moveTo>
                  <a:cubicBezTo>
                    <a:pt x="100" y="156"/>
                    <a:pt x="100" y="156"/>
                    <a:pt x="99" y="156"/>
                  </a:cubicBezTo>
                  <a:cubicBezTo>
                    <a:pt x="100" y="156"/>
                    <a:pt x="100" y="156"/>
                    <a:pt x="100" y="156"/>
                  </a:cubicBezTo>
                  <a:cubicBezTo>
                    <a:pt x="100" y="156"/>
                    <a:pt x="100" y="156"/>
                    <a:pt x="100" y="156"/>
                  </a:cubicBezTo>
                  <a:close/>
                  <a:moveTo>
                    <a:pt x="101" y="156"/>
                  </a:moveTo>
                  <a:cubicBezTo>
                    <a:pt x="101" y="156"/>
                    <a:pt x="101" y="156"/>
                    <a:pt x="101" y="156"/>
                  </a:cubicBezTo>
                  <a:cubicBezTo>
                    <a:pt x="101" y="156"/>
                    <a:pt x="101" y="156"/>
                    <a:pt x="101" y="156"/>
                  </a:cubicBezTo>
                  <a:close/>
                  <a:moveTo>
                    <a:pt x="137" y="158"/>
                  </a:moveTo>
                  <a:cubicBezTo>
                    <a:pt x="138" y="157"/>
                    <a:pt x="139" y="157"/>
                    <a:pt x="139" y="156"/>
                  </a:cubicBezTo>
                  <a:cubicBezTo>
                    <a:pt x="138" y="156"/>
                    <a:pt x="137" y="157"/>
                    <a:pt x="137" y="158"/>
                  </a:cubicBezTo>
                  <a:close/>
                  <a:moveTo>
                    <a:pt x="83" y="157"/>
                  </a:moveTo>
                  <a:cubicBezTo>
                    <a:pt x="83" y="156"/>
                    <a:pt x="81" y="156"/>
                    <a:pt x="81" y="157"/>
                  </a:cubicBezTo>
                  <a:cubicBezTo>
                    <a:pt x="81" y="157"/>
                    <a:pt x="82" y="157"/>
                    <a:pt x="83" y="157"/>
                  </a:cubicBezTo>
                  <a:close/>
                  <a:moveTo>
                    <a:pt x="76" y="157"/>
                  </a:moveTo>
                  <a:cubicBezTo>
                    <a:pt x="76" y="157"/>
                    <a:pt x="76" y="157"/>
                    <a:pt x="76" y="157"/>
                  </a:cubicBezTo>
                  <a:cubicBezTo>
                    <a:pt x="77" y="157"/>
                    <a:pt x="78" y="158"/>
                    <a:pt x="79" y="157"/>
                  </a:cubicBezTo>
                  <a:cubicBezTo>
                    <a:pt x="78" y="157"/>
                    <a:pt x="77" y="157"/>
                    <a:pt x="76" y="157"/>
                  </a:cubicBezTo>
                  <a:close/>
                  <a:moveTo>
                    <a:pt x="85" y="157"/>
                  </a:moveTo>
                  <a:cubicBezTo>
                    <a:pt x="85" y="157"/>
                    <a:pt x="84" y="157"/>
                    <a:pt x="84" y="157"/>
                  </a:cubicBezTo>
                  <a:cubicBezTo>
                    <a:pt x="84" y="158"/>
                    <a:pt x="85" y="158"/>
                    <a:pt x="85" y="157"/>
                  </a:cubicBezTo>
                  <a:close/>
                  <a:moveTo>
                    <a:pt x="107" y="157"/>
                  </a:moveTo>
                  <a:cubicBezTo>
                    <a:pt x="106" y="157"/>
                    <a:pt x="105" y="157"/>
                    <a:pt x="105" y="157"/>
                  </a:cubicBezTo>
                  <a:cubicBezTo>
                    <a:pt x="106" y="157"/>
                    <a:pt x="107" y="157"/>
                    <a:pt x="107" y="157"/>
                  </a:cubicBezTo>
                  <a:close/>
                  <a:moveTo>
                    <a:pt x="133" y="158"/>
                  </a:moveTo>
                  <a:cubicBezTo>
                    <a:pt x="134" y="158"/>
                    <a:pt x="134" y="158"/>
                    <a:pt x="134" y="157"/>
                  </a:cubicBezTo>
                  <a:cubicBezTo>
                    <a:pt x="133" y="157"/>
                    <a:pt x="133" y="158"/>
                    <a:pt x="133" y="158"/>
                  </a:cubicBezTo>
                  <a:close/>
                  <a:moveTo>
                    <a:pt x="127" y="158"/>
                  </a:moveTo>
                  <a:cubicBezTo>
                    <a:pt x="128" y="158"/>
                    <a:pt x="128" y="158"/>
                    <a:pt x="127" y="158"/>
                  </a:cubicBezTo>
                  <a:cubicBezTo>
                    <a:pt x="127" y="158"/>
                    <a:pt x="127" y="158"/>
                    <a:pt x="127" y="158"/>
                  </a:cubicBezTo>
                  <a:close/>
                  <a:moveTo>
                    <a:pt x="50" y="158"/>
                  </a:moveTo>
                  <a:cubicBezTo>
                    <a:pt x="49" y="159"/>
                    <a:pt x="48" y="158"/>
                    <a:pt x="47" y="158"/>
                  </a:cubicBezTo>
                  <a:cubicBezTo>
                    <a:pt x="49" y="159"/>
                    <a:pt x="50" y="161"/>
                    <a:pt x="52" y="159"/>
                  </a:cubicBezTo>
                  <a:cubicBezTo>
                    <a:pt x="51" y="159"/>
                    <a:pt x="51" y="159"/>
                    <a:pt x="50" y="158"/>
                  </a:cubicBezTo>
                  <a:close/>
                  <a:moveTo>
                    <a:pt x="87" y="158"/>
                  </a:moveTo>
                  <a:cubicBezTo>
                    <a:pt x="88" y="158"/>
                    <a:pt x="89" y="159"/>
                    <a:pt x="89" y="158"/>
                  </a:cubicBezTo>
                  <a:cubicBezTo>
                    <a:pt x="89" y="158"/>
                    <a:pt x="87" y="158"/>
                    <a:pt x="87" y="158"/>
                  </a:cubicBezTo>
                  <a:close/>
                  <a:moveTo>
                    <a:pt x="100" y="158"/>
                  </a:moveTo>
                  <a:cubicBezTo>
                    <a:pt x="100" y="158"/>
                    <a:pt x="99" y="158"/>
                    <a:pt x="99" y="158"/>
                  </a:cubicBezTo>
                  <a:cubicBezTo>
                    <a:pt x="99" y="158"/>
                    <a:pt x="99" y="158"/>
                    <a:pt x="99" y="158"/>
                  </a:cubicBezTo>
                  <a:cubicBezTo>
                    <a:pt x="98" y="158"/>
                    <a:pt x="98" y="158"/>
                    <a:pt x="98" y="158"/>
                  </a:cubicBezTo>
                  <a:cubicBezTo>
                    <a:pt x="98" y="158"/>
                    <a:pt x="98" y="158"/>
                    <a:pt x="98" y="159"/>
                  </a:cubicBezTo>
                  <a:cubicBezTo>
                    <a:pt x="98" y="159"/>
                    <a:pt x="98" y="159"/>
                    <a:pt x="98" y="159"/>
                  </a:cubicBezTo>
                  <a:cubicBezTo>
                    <a:pt x="99" y="159"/>
                    <a:pt x="100" y="159"/>
                    <a:pt x="100" y="158"/>
                  </a:cubicBezTo>
                  <a:close/>
                  <a:moveTo>
                    <a:pt x="45" y="160"/>
                  </a:moveTo>
                  <a:cubicBezTo>
                    <a:pt x="43" y="159"/>
                    <a:pt x="42" y="158"/>
                    <a:pt x="41" y="158"/>
                  </a:cubicBezTo>
                  <a:cubicBezTo>
                    <a:pt x="42" y="159"/>
                    <a:pt x="43" y="160"/>
                    <a:pt x="45" y="160"/>
                  </a:cubicBezTo>
                  <a:close/>
                  <a:moveTo>
                    <a:pt x="136" y="158"/>
                  </a:moveTo>
                  <a:cubicBezTo>
                    <a:pt x="136" y="159"/>
                    <a:pt x="136" y="159"/>
                    <a:pt x="136" y="159"/>
                  </a:cubicBezTo>
                  <a:cubicBezTo>
                    <a:pt x="136" y="159"/>
                    <a:pt x="136" y="158"/>
                    <a:pt x="136" y="158"/>
                  </a:cubicBezTo>
                  <a:cubicBezTo>
                    <a:pt x="136" y="158"/>
                    <a:pt x="136" y="158"/>
                    <a:pt x="136" y="158"/>
                  </a:cubicBezTo>
                  <a:close/>
                  <a:moveTo>
                    <a:pt x="90" y="159"/>
                  </a:moveTo>
                  <a:cubicBezTo>
                    <a:pt x="91" y="159"/>
                    <a:pt x="92" y="159"/>
                    <a:pt x="92" y="158"/>
                  </a:cubicBezTo>
                  <a:cubicBezTo>
                    <a:pt x="92" y="158"/>
                    <a:pt x="91" y="158"/>
                    <a:pt x="90" y="159"/>
                  </a:cubicBezTo>
                  <a:close/>
                  <a:moveTo>
                    <a:pt x="97" y="158"/>
                  </a:moveTo>
                  <a:cubicBezTo>
                    <a:pt x="97" y="159"/>
                    <a:pt x="97" y="159"/>
                    <a:pt x="97" y="158"/>
                  </a:cubicBezTo>
                  <a:cubicBezTo>
                    <a:pt x="97" y="158"/>
                    <a:pt x="97" y="158"/>
                    <a:pt x="97" y="158"/>
                  </a:cubicBezTo>
                  <a:close/>
                  <a:moveTo>
                    <a:pt x="89" y="159"/>
                  </a:moveTo>
                  <a:cubicBezTo>
                    <a:pt x="89" y="159"/>
                    <a:pt x="90" y="159"/>
                    <a:pt x="90" y="159"/>
                  </a:cubicBezTo>
                  <a:cubicBezTo>
                    <a:pt x="90" y="159"/>
                    <a:pt x="90" y="159"/>
                    <a:pt x="90" y="159"/>
                  </a:cubicBezTo>
                  <a:cubicBezTo>
                    <a:pt x="90" y="159"/>
                    <a:pt x="90" y="159"/>
                    <a:pt x="89" y="159"/>
                  </a:cubicBezTo>
                  <a:close/>
                  <a:moveTo>
                    <a:pt x="88" y="159"/>
                  </a:moveTo>
                  <a:cubicBezTo>
                    <a:pt x="87" y="159"/>
                    <a:pt x="85" y="159"/>
                    <a:pt x="84" y="160"/>
                  </a:cubicBezTo>
                  <a:cubicBezTo>
                    <a:pt x="85" y="160"/>
                    <a:pt x="88" y="161"/>
                    <a:pt x="88" y="159"/>
                  </a:cubicBezTo>
                  <a:close/>
                  <a:moveTo>
                    <a:pt x="98" y="160"/>
                  </a:moveTo>
                  <a:cubicBezTo>
                    <a:pt x="96" y="159"/>
                    <a:pt x="94" y="160"/>
                    <a:pt x="93" y="160"/>
                  </a:cubicBezTo>
                  <a:cubicBezTo>
                    <a:pt x="92" y="160"/>
                    <a:pt x="91" y="160"/>
                    <a:pt x="90" y="161"/>
                  </a:cubicBezTo>
                  <a:cubicBezTo>
                    <a:pt x="89" y="161"/>
                    <a:pt x="88" y="161"/>
                    <a:pt x="88" y="162"/>
                  </a:cubicBezTo>
                  <a:cubicBezTo>
                    <a:pt x="88" y="162"/>
                    <a:pt x="89" y="162"/>
                    <a:pt x="89" y="162"/>
                  </a:cubicBezTo>
                  <a:cubicBezTo>
                    <a:pt x="89" y="162"/>
                    <a:pt x="90" y="162"/>
                    <a:pt x="90" y="162"/>
                  </a:cubicBezTo>
                  <a:cubicBezTo>
                    <a:pt x="90" y="162"/>
                    <a:pt x="90" y="162"/>
                    <a:pt x="91" y="162"/>
                  </a:cubicBezTo>
                  <a:cubicBezTo>
                    <a:pt x="91" y="162"/>
                    <a:pt x="91" y="162"/>
                    <a:pt x="91" y="162"/>
                  </a:cubicBezTo>
                  <a:cubicBezTo>
                    <a:pt x="91" y="162"/>
                    <a:pt x="92" y="162"/>
                    <a:pt x="92" y="162"/>
                  </a:cubicBezTo>
                  <a:cubicBezTo>
                    <a:pt x="92" y="161"/>
                    <a:pt x="92" y="161"/>
                    <a:pt x="92" y="161"/>
                  </a:cubicBezTo>
                  <a:cubicBezTo>
                    <a:pt x="93" y="161"/>
                    <a:pt x="94" y="161"/>
                    <a:pt x="95" y="161"/>
                  </a:cubicBezTo>
                  <a:cubicBezTo>
                    <a:pt x="95" y="161"/>
                    <a:pt x="95" y="161"/>
                    <a:pt x="96" y="160"/>
                  </a:cubicBezTo>
                  <a:cubicBezTo>
                    <a:pt x="96" y="160"/>
                    <a:pt x="97" y="160"/>
                    <a:pt x="98" y="160"/>
                  </a:cubicBezTo>
                  <a:close/>
                  <a:moveTo>
                    <a:pt x="102" y="160"/>
                  </a:moveTo>
                  <a:cubicBezTo>
                    <a:pt x="102" y="160"/>
                    <a:pt x="101" y="160"/>
                    <a:pt x="100" y="160"/>
                  </a:cubicBezTo>
                  <a:cubicBezTo>
                    <a:pt x="101" y="160"/>
                    <a:pt x="102" y="161"/>
                    <a:pt x="102" y="160"/>
                  </a:cubicBezTo>
                  <a:close/>
                  <a:moveTo>
                    <a:pt x="122" y="160"/>
                  </a:moveTo>
                  <a:cubicBezTo>
                    <a:pt x="122" y="160"/>
                    <a:pt x="123" y="161"/>
                    <a:pt x="122" y="161"/>
                  </a:cubicBezTo>
                  <a:cubicBezTo>
                    <a:pt x="123" y="162"/>
                    <a:pt x="124" y="160"/>
                    <a:pt x="122" y="160"/>
                  </a:cubicBezTo>
                  <a:close/>
                  <a:moveTo>
                    <a:pt x="125" y="160"/>
                  </a:moveTo>
                  <a:cubicBezTo>
                    <a:pt x="125" y="161"/>
                    <a:pt x="125" y="161"/>
                    <a:pt x="125" y="160"/>
                  </a:cubicBezTo>
                  <a:cubicBezTo>
                    <a:pt x="125" y="160"/>
                    <a:pt x="125" y="160"/>
                    <a:pt x="125" y="160"/>
                  </a:cubicBezTo>
                  <a:close/>
                  <a:moveTo>
                    <a:pt x="139" y="162"/>
                  </a:moveTo>
                  <a:cubicBezTo>
                    <a:pt x="140" y="162"/>
                    <a:pt x="140" y="162"/>
                    <a:pt x="140" y="161"/>
                  </a:cubicBezTo>
                  <a:cubicBezTo>
                    <a:pt x="140" y="161"/>
                    <a:pt x="139" y="161"/>
                    <a:pt x="139" y="162"/>
                  </a:cubicBezTo>
                  <a:close/>
                  <a:moveTo>
                    <a:pt x="66" y="162"/>
                  </a:moveTo>
                  <a:cubicBezTo>
                    <a:pt x="66" y="162"/>
                    <a:pt x="65" y="162"/>
                    <a:pt x="64" y="162"/>
                  </a:cubicBezTo>
                  <a:cubicBezTo>
                    <a:pt x="65" y="162"/>
                    <a:pt x="66" y="163"/>
                    <a:pt x="67" y="163"/>
                  </a:cubicBezTo>
                  <a:cubicBezTo>
                    <a:pt x="67" y="162"/>
                    <a:pt x="68" y="162"/>
                    <a:pt x="68" y="161"/>
                  </a:cubicBezTo>
                  <a:cubicBezTo>
                    <a:pt x="68" y="161"/>
                    <a:pt x="67" y="161"/>
                    <a:pt x="67" y="161"/>
                  </a:cubicBezTo>
                  <a:cubicBezTo>
                    <a:pt x="66" y="161"/>
                    <a:pt x="67" y="162"/>
                    <a:pt x="66" y="162"/>
                  </a:cubicBezTo>
                  <a:close/>
                  <a:moveTo>
                    <a:pt x="96" y="162"/>
                  </a:moveTo>
                  <a:cubicBezTo>
                    <a:pt x="97" y="162"/>
                    <a:pt x="98" y="162"/>
                    <a:pt x="98" y="161"/>
                  </a:cubicBezTo>
                  <a:cubicBezTo>
                    <a:pt x="97" y="161"/>
                    <a:pt x="96" y="161"/>
                    <a:pt x="96" y="162"/>
                  </a:cubicBezTo>
                  <a:close/>
                  <a:moveTo>
                    <a:pt x="40" y="162"/>
                  </a:moveTo>
                  <a:cubicBezTo>
                    <a:pt x="40" y="163"/>
                    <a:pt x="40" y="163"/>
                    <a:pt x="41" y="163"/>
                  </a:cubicBezTo>
                  <a:cubicBezTo>
                    <a:pt x="41" y="163"/>
                    <a:pt x="41" y="162"/>
                    <a:pt x="40" y="162"/>
                  </a:cubicBezTo>
                  <a:close/>
                  <a:moveTo>
                    <a:pt x="84" y="162"/>
                  </a:moveTo>
                  <a:cubicBezTo>
                    <a:pt x="84" y="162"/>
                    <a:pt x="83" y="162"/>
                    <a:pt x="83" y="162"/>
                  </a:cubicBezTo>
                  <a:cubicBezTo>
                    <a:pt x="83" y="163"/>
                    <a:pt x="84" y="163"/>
                    <a:pt x="84" y="162"/>
                  </a:cubicBezTo>
                  <a:close/>
                  <a:moveTo>
                    <a:pt x="101" y="163"/>
                  </a:moveTo>
                  <a:cubicBezTo>
                    <a:pt x="101" y="163"/>
                    <a:pt x="101" y="163"/>
                    <a:pt x="102" y="163"/>
                  </a:cubicBezTo>
                  <a:cubicBezTo>
                    <a:pt x="102" y="162"/>
                    <a:pt x="101" y="163"/>
                    <a:pt x="101" y="163"/>
                  </a:cubicBezTo>
                  <a:close/>
                  <a:moveTo>
                    <a:pt x="50" y="164"/>
                  </a:moveTo>
                  <a:cubicBezTo>
                    <a:pt x="50" y="163"/>
                    <a:pt x="49" y="163"/>
                    <a:pt x="49" y="163"/>
                  </a:cubicBezTo>
                  <a:cubicBezTo>
                    <a:pt x="47" y="164"/>
                    <a:pt x="50" y="165"/>
                    <a:pt x="51" y="164"/>
                  </a:cubicBezTo>
                  <a:cubicBezTo>
                    <a:pt x="51" y="164"/>
                    <a:pt x="50" y="164"/>
                    <a:pt x="50" y="164"/>
                  </a:cubicBezTo>
                  <a:close/>
                  <a:moveTo>
                    <a:pt x="87" y="167"/>
                  </a:moveTo>
                  <a:cubicBezTo>
                    <a:pt x="87" y="166"/>
                    <a:pt x="88" y="167"/>
                    <a:pt x="89" y="167"/>
                  </a:cubicBezTo>
                  <a:cubicBezTo>
                    <a:pt x="90" y="167"/>
                    <a:pt x="92" y="165"/>
                    <a:pt x="94" y="166"/>
                  </a:cubicBezTo>
                  <a:cubicBezTo>
                    <a:pt x="94" y="165"/>
                    <a:pt x="93" y="166"/>
                    <a:pt x="92" y="165"/>
                  </a:cubicBezTo>
                  <a:cubicBezTo>
                    <a:pt x="92" y="165"/>
                    <a:pt x="91" y="164"/>
                    <a:pt x="91" y="163"/>
                  </a:cubicBezTo>
                  <a:cubicBezTo>
                    <a:pt x="90" y="163"/>
                    <a:pt x="89" y="164"/>
                    <a:pt x="88" y="163"/>
                  </a:cubicBezTo>
                  <a:cubicBezTo>
                    <a:pt x="88" y="163"/>
                    <a:pt x="89" y="163"/>
                    <a:pt x="89" y="163"/>
                  </a:cubicBezTo>
                  <a:cubicBezTo>
                    <a:pt x="88" y="163"/>
                    <a:pt x="87" y="163"/>
                    <a:pt x="86" y="163"/>
                  </a:cubicBezTo>
                  <a:cubicBezTo>
                    <a:pt x="87" y="163"/>
                    <a:pt x="87" y="163"/>
                    <a:pt x="88" y="163"/>
                  </a:cubicBezTo>
                  <a:cubicBezTo>
                    <a:pt x="86" y="164"/>
                    <a:pt x="83" y="163"/>
                    <a:pt x="82" y="165"/>
                  </a:cubicBezTo>
                  <a:cubicBezTo>
                    <a:pt x="83" y="165"/>
                    <a:pt x="83" y="165"/>
                    <a:pt x="83" y="165"/>
                  </a:cubicBezTo>
                  <a:cubicBezTo>
                    <a:pt x="84" y="165"/>
                    <a:pt x="85" y="166"/>
                    <a:pt x="85" y="166"/>
                  </a:cubicBezTo>
                  <a:cubicBezTo>
                    <a:pt x="83" y="166"/>
                    <a:pt x="81" y="167"/>
                    <a:pt x="80" y="167"/>
                  </a:cubicBezTo>
                  <a:cubicBezTo>
                    <a:pt x="79" y="168"/>
                    <a:pt x="78" y="168"/>
                    <a:pt x="78" y="168"/>
                  </a:cubicBezTo>
                  <a:cubicBezTo>
                    <a:pt x="77" y="168"/>
                    <a:pt x="77" y="168"/>
                    <a:pt x="76" y="168"/>
                  </a:cubicBezTo>
                  <a:cubicBezTo>
                    <a:pt x="76" y="168"/>
                    <a:pt x="75" y="168"/>
                    <a:pt x="74" y="167"/>
                  </a:cubicBezTo>
                  <a:cubicBezTo>
                    <a:pt x="73" y="167"/>
                    <a:pt x="72" y="167"/>
                    <a:pt x="70" y="167"/>
                  </a:cubicBezTo>
                  <a:cubicBezTo>
                    <a:pt x="71" y="168"/>
                    <a:pt x="73" y="168"/>
                    <a:pt x="75" y="168"/>
                  </a:cubicBezTo>
                  <a:cubicBezTo>
                    <a:pt x="75" y="168"/>
                    <a:pt x="76" y="168"/>
                    <a:pt x="77" y="168"/>
                  </a:cubicBezTo>
                  <a:cubicBezTo>
                    <a:pt x="77" y="168"/>
                    <a:pt x="77" y="168"/>
                    <a:pt x="77" y="168"/>
                  </a:cubicBezTo>
                  <a:cubicBezTo>
                    <a:pt x="78" y="169"/>
                    <a:pt x="80" y="168"/>
                    <a:pt x="81" y="169"/>
                  </a:cubicBezTo>
                  <a:cubicBezTo>
                    <a:pt x="80" y="170"/>
                    <a:pt x="79" y="169"/>
                    <a:pt x="78" y="170"/>
                  </a:cubicBezTo>
                  <a:cubicBezTo>
                    <a:pt x="79" y="170"/>
                    <a:pt x="80" y="169"/>
                    <a:pt x="81" y="170"/>
                  </a:cubicBezTo>
                  <a:cubicBezTo>
                    <a:pt x="82" y="169"/>
                    <a:pt x="84" y="169"/>
                    <a:pt x="86" y="169"/>
                  </a:cubicBezTo>
                  <a:cubicBezTo>
                    <a:pt x="86" y="169"/>
                    <a:pt x="87" y="169"/>
                    <a:pt x="87" y="169"/>
                  </a:cubicBezTo>
                  <a:cubicBezTo>
                    <a:pt x="87" y="168"/>
                    <a:pt x="87" y="168"/>
                    <a:pt x="87" y="167"/>
                  </a:cubicBezTo>
                  <a:close/>
                  <a:moveTo>
                    <a:pt x="100" y="164"/>
                  </a:moveTo>
                  <a:cubicBezTo>
                    <a:pt x="100" y="163"/>
                    <a:pt x="100" y="163"/>
                    <a:pt x="100" y="163"/>
                  </a:cubicBezTo>
                  <a:cubicBezTo>
                    <a:pt x="100" y="163"/>
                    <a:pt x="99" y="163"/>
                    <a:pt x="99" y="164"/>
                  </a:cubicBezTo>
                  <a:cubicBezTo>
                    <a:pt x="99" y="164"/>
                    <a:pt x="100" y="164"/>
                    <a:pt x="100" y="164"/>
                  </a:cubicBezTo>
                  <a:close/>
                  <a:moveTo>
                    <a:pt x="82" y="163"/>
                  </a:moveTo>
                  <a:cubicBezTo>
                    <a:pt x="81" y="163"/>
                    <a:pt x="81" y="164"/>
                    <a:pt x="81" y="164"/>
                  </a:cubicBezTo>
                  <a:cubicBezTo>
                    <a:pt x="81" y="164"/>
                    <a:pt x="82" y="164"/>
                    <a:pt x="82" y="164"/>
                  </a:cubicBezTo>
                  <a:lnTo>
                    <a:pt x="82" y="163"/>
                  </a:lnTo>
                  <a:close/>
                  <a:moveTo>
                    <a:pt x="109" y="164"/>
                  </a:moveTo>
                  <a:cubicBezTo>
                    <a:pt x="110" y="164"/>
                    <a:pt x="110" y="164"/>
                    <a:pt x="110" y="164"/>
                  </a:cubicBezTo>
                  <a:cubicBezTo>
                    <a:pt x="110" y="164"/>
                    <a:pt x="109" y="164"/>
                    <a:pt x="109" y="164"/>
                  </a:cubicBezTo>
                  <a:close/>
                  <a:moveTo>
                    <a:pt x="68" y="165"/>
                  </a:moveTo>
                  <a:cubicBezTo>
                    <a:pt x="67" y="165"/>
                    <a:pt x="67" y="164"/>
                    <a:pt x="66" y="165"/>
                  </a:cubicBezTo>
                  <a:cubicBezTo>
                    <a:pt x="66" y="165"/>
                    <a:pt x="67" y="165"/>
                    <a:pt x="68" y="165"/>
                  </a:cubicBezTo>
                  <a:close/>
                  <a:moveTo>
                    <a:pt x="95" y="165"/>
                  </a:moveTo>
                  <a:cubicBezTo>
                    <a:pt x="95" y="165"/>
                    <a:pt x="96" y="165"/>
                    <a:pt x="96" y="165"/>
                  </a:cubicBezTo>
                  <a:cubicBezTo>
                    <a:pt x="96" y="165"/>
                    <a:pt x="95" y="165"/>
                    <a:pt x="95" y="165"/>
                  </a:cubicBezTo>
                  <a:close/>
                  <a:moveTo>
                    <a:pt x="81" y="165"/>
                  </a:moveTo>
                  <a:cubicBezTo>
                    <a:pt x="81" y="165"/>
                    <a:pt x="82" y="165"/>
                    <a:pt x="82" y="165"/>
                  </a:cubicBezTo>
                  <a:cubicBezTo>
                    <a:pt x="81" y="165"/>
                    <a:pt x="81" y="165"/>
                    <a:pt x="81" y="165"/>
                  </a:cubicBezTo>
                  <a:close/>
                  <a:moveTo>
                    <a:pt x="75" y="166"/>
                  </a:moveTo>
                  <a:cubicBezTo>
                    <a:pt x="74" y="166"/>
                    <a:pt x="73" y="166"/>
                    <a:pt x="72" y="166"/>
                  </a:cubicBezTo>
                  <a:cubicBezTo>
                    <a:pt x="72" y="166"/>
                    <a:pt x="74" y="166"/>
                    <a:pt x="75" y="166"/>
                  </a:cubicBezTo>
                  <a:close/>
                  <a:moveTo>
                    <a:pt x="97" y="166"/>
                  </a:moveTo>
                  <a:cubicBezTo>
                    <a:pt x="97" y="166"/>
                    <a:pt x="96" y="166"/>
                    <a:pt x="96" y="166"/>
                  </a:cubicBezTo>
                  <a:cubicBezTo>
                    <a:pt x="96" y="167"/>
                    <a:pt x="97" y="167"/>
                    <a:pt x="97" y="166"/>
                  </a:cubicBezTo>
                  <a:close/>
                  <a:moveTo>
                    <a:pt x="77" y="166"/>
                  </a:moveTo>
                  <a:cubicBezTo>
                    <a:pt x="76" y="166"/>
                    <a:pt x="75" y="166"/>
                    <a:pt x="75" y="166"/>
                  </a:cubicBezTo>
                  <a:cubicBezTo>
                    <a:pt x="75" y="166"/>
                    <a:pt x="76" y="167"/>
                    <a:pt x="77" y="166"/>
                  </a:cubicBezTo>
                  <a:close/>
                  <a:moveTo>
                    <a:pt x="103" y="167"/>
                  </a:moveTo>
                  <a:cubicBezTo>
                    <a:pt x="103" y="166"/>
                    <a:pt x="104" y="166"/>
                    <a:pt x="104" y="166"/>
                  </a:cubicBezTo>
                  <a:cubicBezTo>
                    <a:pt x="103" y="166"/>
                    <a:pt x="103" y="166"/>
                    <a:pt x="103" y="166"/>
                  </a:cubicBezTo>
                  <a:cubicBezTo>
                    <a:pt x="103" y="167"/>
                    <a:pt x="103" y="167"/>
                    <a:pt x="103" y="167"/>
                  </a:cubicBezTo>
                  <a:close/>
                  <a:moveTo>
                    <a:pt x="107" y="167"/>
                  </a:moveTo>
                  <a:cubicBezTo>
                    <a:pt x="107" y="167"/>
                    <a:pt x="107" y="167"/>
                    <a:pt x="107" y="167"/>
                  </a:cubicBezTo>
                  <a:cubicBezTo>
                    <a:pt x="106" y="167"/>
                    <a:pt x="106" y="167"/>
                    <a:pt x="106" y="167"/>
                  </a:cubicBezTo>
                  <a:cubicBezTo>
                    <a:pt x="106" y="168"/>
                    <a:pt x="106" y="167"/>
                    <a:pt x="106" y="168"/>
                  </a:cubicBezTo>
                  <a:cubicBezTo>
                    <a:pt x="107" y="168"/>
                    <a:pt x="107" y="168"/>
                    <a:pt x="107" y="167"/>
                  </a:cubicBezTo>
                  <a:cubicBezTo>
                    <a:pt x="107" y="167"/>
                    <a:pt x="107" y="167"/>
                    <a:pt x="107" y="167"/>
                  </a:cubicBezTo>
                  <a:close/>
                  <a:moveTo>
                    <a:pt x="64" y="167"/>
                  </a:moveTo>
                  <a:cubicBezTo>
                    <a:pt x="65" y="168"/>
                    <a:pt x="66" y="168"/>
                    <a:pt x="67" y="168"/>
                  </a:cubicBezTo>
                  <a:cubicBezTo>
                    <a:pt x="66" y="167"/>
                    <a:pt x="65" y="167"/>
                    <a:pt x="64" y="167"/>
                  </a:cubicBezTo>
                  <a:close/>
                  <a:moveTo>
                    <a:pt x="96" y="171"/>
                  </a:moveTo>
                  <a:cubicBezTo>
                    <a:pt x="95" y="170"/>
                    <a:pt x="96" y="169"/>
                    <a:pt x="97" y="168"/>
                  </a:cubicBezTo>
                  <a:cubicBezTo>
                    <a:pt x="96" y="167"/>
                    <a:pt x="95" y="167"/>
                    <a:pt x="95" y="167"/>
                  </a:cubicBezTo>
                  <a:cubicBezTo>
                    <a:pt x="94" y="168"/>
                    <a:pt x="91" y="168"/>
                    <a:pt x="90" y="169"/>
                  </a:cubicBezTo>
                  <a:cubicBezTo>
                    <a:pt x="89" y="169"/>
                    <a:pt x="89" y="169"/>
                    <a:pt x="89" y="170"/>
                  </a:cubicBezTo>
                  <a:cubicBezTo>
                    <a:pt x="90" y="170"/>
                    <a:pt x="91" y="169"/>
                    <a:pt x="92" y="169"/>
                  </a:cubicBezTo>
                  <a:cubicBezTo>
                    <a:pt x="92" y="170"/>
                    <a:pt x="92" y="170"/>
                    <a:pt x="91" y="170"/>
                  </a:cubicBezTo>
                  <a:cubicBezTo>
                    <a:pt x="92" y="170"/>
                    <a:pt x="92" y="170"/>
                    <a:pt x="92" y="170"/>
                  </a:cubicBezTo>
                  <a:cubicBezTo>
                    <a:pt x="91" y="171"/>
                    <a:pt x="91" y="171"/>
                    <a:pt x="91" y="172"/>
                  </a:cubicBezTo>
                  <a:cubicBezTo>
                    <a:pt x="92" y="172"/>
                    <a:pt x="94" y="172"/>
                    <a:pt x="96" y="171"/>
                  </a:cubicBezTo>
                  <a:close/>
                  <a:moveTo>
                    <a:pt x="91" y="168"/>
                  </a:moveTo>
                  <a:cubicBezTo>
                    <a:pt x="90" y="168"/>
                    <a:pt x="90" y="168"/>
                    <a:pt x="90" y="168"/>
                  </a:cubicBezTo>
                  <a:cubicBezTo>
                    <a:pt x="91" y="168"/>
                    <a:pt x="92" y="168"/>
                    <a:pt x="93" y="168"/>
                  </a:cubicBezTo>
                  <a:cubicBezTo>
                    <a:pt x="93" y="167"/>
                    <a:pt x="92" y="168"/>
                    <a:pt x="91" y="168"/>
                  </a:cubicBezTo>
                  <a:close/>
                  <a:moveTo>
                    <a:pt x="107" y="168"/>
                  </a:moveTo>
                  <a:cubicBezTo>
                    <a:pt x="108" y="168"/>
                    <a:pt x="109" y="168"/>
                    <a:pt x="109" y="167"/>
                  </a:cubicBezTo>
                  <a:cubicBezTo>
                    <a:pt x="108" y="168"/>
                    <a:pt x="107" y="168"/>
                    <a:pt x="107" y="168"/>
                  </a:cubicBezTo>
                  <a:close/>
                  <a:moveTo>
                    <a:pt x="67" y="168"/>
                  </a:moveTo>
                  <a:cubicBezTo>
                    <a:pt x="68" y="169"/>
                    <a:pt x="68" y="169"/>
                    <a:pt x="68" y="169"/>
                  </a:cubicBezTo>
                  <a:cubicBezTo>
                    <a:pt x="68" y="170"/>
                    <a:pt x="70" y="170"/>
                    <a:pt x="70" y="169"/>
                  </a:cubicBezTo>
                  <a:cubicBezTo>
                    <a:pt x="69" y="168"/>
                    <a:pt x="68" y="168"/>
                    <a:pt x="67" y="168"/>
                  </a:cubicBezTo>
                  <a:close/>
                  <a:moveTo>
                    <a:pt x="101" y="170"/>
                  </a:moveTo>
                  <a:cubicBezTo>
                    <a:pt x="101" y="169"/>
                    <a:pt x="100" y="169"/>
                    <a:pt x="99" y="169"/>
                  </a:cubicBezTo>
                  <a:cubicBezTo>
                    <a:pt x="99" y="170"/>
                    <a:pt x="99" y="170"/>
                    <a:pt x="99" y="170"/>
                  </a:cubicBezTo>
                  <a:cubicBezTo>
                    <a:pt x="100" y="170"/>
                    <a:pt x="100" y="171"/>
                    <a:pt x="101" y="171"/>
                  </a:cubicBezTo>
                  <a:cubicBezTo>
                    <a:pt x="101" y="171"/>
                    <a:pt x="101" y="170"/>
                    <a:pt x="101" y="170"/>
                  </a:cubicBezTo>
                  <a:close/>
                  <a:moveTo>
                    <a:pt x="101" y="170"/>
                  </a:moveTo>
                  <a:cubicBezTo>
                    <a:pt x="102" y="169"/>
                    <a:pt x="103" y="170"/>
                    <a:pt x="103" y="169"/>
                  </a:cubicBezTo>
                  <a:cubicBezTo>
                    <a:pt x="103" y="169"/>
                    <a:pt x="102" y="169"/>
                    <a:pt x="101" y="170"/>
                  </a:cubicBezTo>
                  <a:close/>
                  <a:moveTo>
                    <a:pt x="75" y="170"/>
                  </a:moveTo>
                  <a:cubicBezTo>
                    <a:pt x="75" y="170"/>
                    <a:pt x="75" y="170"/>
                    <a:pt x="75" y="170"/>
                  </a:cubicBezTo>
                  <a:cubicBezTo>
                    <a:pt x="75" y="170"/>
                    <a:pt x="75" y="170"/>
                    <a:pt x="75" y="170"/>
                  </a:cubicBezTo>
                  <a:close/>
                  <a:moveTo>
                    <a:pt x="109" y="170"/>
                  </a:moveTo>
                  <a:cubicBezTo>
                    <a:pt x="108" y="171"/>
                    <a:pt x="108" y="171"/>
                    <a:pt x="108" y="171"/>
                  </a:cubicBezTo>
                  <a:cubicBezTo>
                    <a:pt x="108" y="172"/>
                    <a:pt x="109" y="172"/>
                    <a:pt x="109" y="171"/>
                  </a:cubicBezTo>
                  <a:cubicBezTo>
                    <a:pt x="109" y="171"/>
                    <a:pt x="109" y="170"/>
                    <a:pt x="109" y="170"/>
                  </a:cubicBezTo>
                  <a:close/>
                  <a:moveTo>
                    <a:pt x="74" y="171"/>
                  </a:moveTo>
                  <a:cubicBezTo>
                    <a:pt x="75" y="171"/>
                    <a:pt x="76" y="171"/>
                    <a:pt x="77" y="172"/>
                  </a:cubicBezTo>
                  <a:cubicBezTo>
                    <a:pt x="77" y="171"/>
                    <a:pt x="78" y="172"/>
                    <a:pt x="78" y="171"/>
                  </a:cubicBezTo>
                  <a:cubicBezTo>
                    <a:pt x="76" y="171"/>
                    <a:pt x="75" y="170"/>
                    <a:pt x="74" y="171"/>
                  </a:cubicBezTo>
                  <a:close/>
                  <a:moveTo>
                    <a:pt x="95" y="173"/>
                  </a:moveTo>
                  <a:cubicBezTo>
                    <a:pt x="95" y="173"/>
                    <a:pt x="95" y="173"/>
                    <a:pt x="95" y="173"/>
                  </a:cubicBezTo>
                  <a:cubicBezTo>
                    <a:pt x="96" y="174"/>
                    <a:pt x="97" y="174"/>
                    <a:pt x="98" y="172"/>
                  </a:cubicBezTo>
                  <a:cubicBezTo>
                    <a:pt x="97" y="172"/>
                    <a:pt x="95" y="172"/>
                    <a:pt x="95" y="173"/>
                  </a:cubicBezTo>
                  <a:close/>
                  <a:moveTo>
                    <a:pt x="87" y="173"/>
                  </a:moveTo>
                  <a:cubicBezTo>
                    <a:pt x="87" y="173"/>
                    <a:pt x="87" y="174"/>
                    <a:pt x="88" y="174"/>
                  </a:cubicBezTo>
                  <a:cubicBezTo>
                    <a:pt x="88" y="174"/>
                    <a:pt x="88" y="174"/>
                    <a:pt x="88" y="173"/>
                  </a:cubicBezTo>
                  <a:cubicBezTo>
                    <a:pt x="88" y="173"/>
                    <a:pt x="87" y="173"/>
                    <a:pt x="87" y="173"/>
                  </a:cubicBezTo>
                  <a:close/>
                  <a:moveTo>
                    <a:pt x="115" y="174"/>
                  </a:moveTo>
                  <a:cubicBezTo>
                    <a:pt x="116" y="175"/>
                    <a:pt x="116" y="174"/>
                    <a:pt x="116" y="174"/>
                  </a:cubicBezTo>
                  <a:cubicBezTo>
                    <a:pt x="116" y="174"/>
                    <a:pt x="115" y="174"/>
                    <a:pt x="115" y="174"/>
                  </a:cubicBezTo>
                  <a:close/>
                  <a:moveTo>
                    <a:pt x="101" y="175"/>
                  </a:moveTo>
                  <a:cubicBezTo>
                    <a:pt x="101" y="175"/>
                    <a:pt x="103" y="175"/>
                    <a:pt x="102" y="174"/>
                  </a:cubicBezTo>
                  <a:cubicBezTo>
                    <a:pt x="101" y="174"/>
                    <a:pt x="101" y="175"/>
                    <a:pt x="101" y="175"/>
                  </a:cubicBezTo>
                  <a:close/>
                  <a:moveTo>
                    <a:pt x="92" y="175"/>
                  </a:moveTo>
                  <a:cubicBezTo>
                    <a:pt x="92" y="176"/>
                    <a:pt x="94" y="175"/>
                    <a:pt x="94" y="175"/>
                  </a:cubicBezTo>
                  <a:cubicBezTo>
                    <a:pt x="94" y="174"/>
                    <a:pt x="93" y="175"/>
                    <a:pt x="92" y="175"/>
                  </a:cubicBezTo>
                  <a:close/>
                  <a:moveTo>
                    <a:pt x="79" y="2"/>
                  </a:moveTo>
                  <a:cubicBezTo>
                    <a:pt x="78" y="2"/>
                    <a:pt x="79" y="1"/>
                    <a:pt x="78" y="1"/>
                  </a:cubicBezTo>
                  <a:cubicBezTo>
                    <a:pt x="78" y="2"/>
                    <a:pt x="78" y="2"/>
                    <a:pt x="79" y="2"/>
                  </a:cubicBezTo>
                  <a:close/>
                  <a:moveTo>
                    <a:pt x="54" y="5"/>
                  </a:moveTo>
                  <a:cubicBezTo>
                    <a:pt x="54" y="6"/>
                    <a:pt x="53" y="5"/>
                    <a:pt x="52" y="6"/>
                  </a:cubicBezTo>
                  <a:cubicBezTo>
                    <a:pt x="51" y="6"/>
                    <a:pt x="51" y="7"/>
                    <a:pt x="50" y="7"/>
                  </a:cubicBezTo>
                  <a:cubicBezTo>
                    <a:pt x="50" y="7"/>
                    <a:pt x="50" y="7"/>
                    <a:pt x="49" y="7"/>
                  </a:cubicBezTo>
                  <a:cubicBezTo>
                    <a:pt x="48" y="7"/>
                    <a:pt x="47" y="8"/>
                    <a:pt x="46" y="8"/>
                  </a:cubicBezTo>
                  <a:cubicBezTo>
                    <a:pt x="46" y="9"/>
                    <a:pt x="45" y="9"/>
                    <a:pt x="44" y="9"/>
                  </a:cubicBezTo>
                  <a:cubicBezTo>
                    <a:pt x="44" y="9"/>
                    <a:pt x="44" y="9"/>
                    <a:pt x="44" y="10"/>
                  </a:cubicBezTo>
                  <a:cubicBezTo>
                    <a:pt x="44" y="10"/>
                    <a:pt x="43" y="10"/>
                    <a:pt x="43" y="10"/>
                  </a:cubicBezTo>
                  <a:cubicBezTo>
                    <a:pt x="44" y="11"/>
                    <a:pt x="44" y="10"/>
                    <a:pt x="45" y="9"/>
                  </a:cubicBezTo>
                  <a:cubicBezTo>
                    <a:pt x="46" y="9"/>
                    <a:pt x="47" y="9"/>
                    <a:pt x="48" y="9"/>
                  </a:cubicBezTo>
                  <a:cubicBezTo>
                    <a:pt x="49" y="8"/>
                    <a:pt x="50" y="8"/>
                    <a:pt x="51" y="8"/>
                  </a:cubicBezTo>
                  <a:cubicBezTo>
                    <a:pt x="52" y="8"/>
                    <a:pt x="52" y="8"/>
                    <a:pt x="53" y="9"/>
                  </a:cubicBezTo>
                  <a:cubicBezTo>
                    <a:pt x="53" y="8"/>
                    <a:pt x="54" y="8"/>
                    <a:pt x="55" y="9"/>
                  </a:cubicBezTo>
                  <a:cubicBezTo>
                    <a:pt x="56" y="8"/>
                    <a:pt x="58" y="8"/>
                    <a:pt x="59" y="8"/>
                  </a:cubicBezTo>
                  <a:cubicBezTo>
                    <a:pt x="59" y="8"/>
                    <a:pt x="59" y="8"/>
                    <a:pt x="59" y="9"/>
                  </a:cubicBezTo>
                  <a:cubicBezTo>
                    <a:pt x="59" y="9"/>
                    <a:pt x="58" y="9"/>
                    <a:pt x="58" y="9"/>
                  </a:cubicBezTo>
                  <a:cubicBezTo>
                    <a:pt x="60" y="9"/>
                    <a:pt x="63" y="9"/>
                    <a:pt x="66" y="9"/>
                  </a:cubicBezTo>
                  <a:cubicBezTo>
                    <a:pt x="66" y="9"/>
                    <a:pt x="66" y="9"/>
                    <a:pt x="66" y="9"/>
                  </a:cubicBezTo>
                  <a:cubicBezTo>
                    <a:pt x="67" y="9"/>
                    <a:pt x="68" y="8"/>
                    <a:pt x="68" y="9"/>
                  </a:cubicBezTo>
                  <a:cubicBezTo>
                    <a:pt x="68" y="9"/>
                    <a:pt x="68" y="9"/>
                    <a:pt x="69" y="9"/>
                  </a:cubicBezTo>
                  <a:cubicBezTo>
                    <a:pt x="67" y="10"/>
                    <a:pt x="65" y="10"/>
                    <a:pt x="64" y="9"/>
                  </a:cubicBezTo>
                  <a:cubicBezTo>
                    <a:pt x="64" y="10"/>
                    <a:pt x="64" y="10"/>
                    <a:pt x="64" y="10"/>
                  </a:cubicBezTo>
                  <a:cubicBezTo>
                    <a:pt x="65" y="11"/>
                    <a:pt x="66" y="11"/>
                    <a:pt x="68" y="11"/>
                  </a:cubicBezTo>
                  <a:cubicBezTo>
                    <a:pt x="68" y="11"/>
                    <a:pt x="68" y="11"/>
                    <a:pt x="69" y="11"/>
                  </a:cubicBezTo>
                  <a:cubicBezTo>
                    <a:pt x="68" y="9"/>
                    <a:pt x="71" y="11"/>
                    <a:pt x="72" y="10"/>
                  </a:cubicBezTo>
                  <a:cubicBezTo>
                    <a:pt x="72" y="10"/>
                    <a:pt x="72" y="11"/>
                    <a:pt x="72" y="11"/>
                  </a:cubicBezTo>
                  <a:cubicBezTo>
                    <a:pt x="74" y="11"/>
                    <a:pt x="75" y="11"/>
                    <a:pt x="77" y="11"/>
                  </a:cubicBezTo>
                  <a:cubicBezTo>
                    <a:pt x="78" y="11"/>
                    <a:pt x="79" y="11"/>
                    <a:pt x="80" y="11"/>
                  </a:cubicBezTo>
                  <a:cubicBezTo>
                    <a:pt x="80" y="12"/>
                    <a:pt x="80" y="12"/>
                    <a:pt x="80" y="12"/>
                  </a:cubicBezTo>
                  <a:cubicBezTo>
                    <a:pt x="82" y="13"/>
                    <a:pt x="83" y="13"/>
                    <a:pt x="85" y="14"/>
                  </a:cubicBezTo>
                  <a:cubicBezTo>
                    <a:pt x="84" y="13"/>
                    <a:pt x="85" y="13"/>
                    <a:pt x="85" y="13"/>
                  </a:cubicBezTo>
                  <a:cubicBezTo>
                    <a:pt x="84" y="13"/>
                    <a:pt x="85" y="13"/>
                    <a:pt x="84" y="13"/>
                  </a:cubicBezTo>
                  <a:cubicBezTo>
                    <a:pt x="84" y="13"/>
                    <a:pt x="84" y="13"/>
                    <a:pt x="84" y="12"/>
                  </a:cubicBezTo>
                  <a:cubicBezTo>
                    <a:pt x="85" y="13"/>
                    <a:pt x="86" y="14"/>
                    <a:pt x="88" y="13"/>
                  </a:cubicBezTo>
                  <a:cubicBezTo>
                    <a:pt x="88" y="13"/>
                    <a:pt x="87" y="12"/>
                    <a:pt x="86" y="13"/>
                  </a:cubicBezTo>
                  <a:cubicBezTo>
                    <a:pt x="86" y="12"/>
                    <a:pt x="86" y="12"/>
                    <a:pt x="86" y="12"/>
                  </a:cubicBezTo>
                  <a:cubicBezTo>
                    <a:pt x="85" y="12"/>
                    <a:pt x="85" y="12"/>
                    <a:pt x="85" y="12"/>
                  </a:cubicBezTo>
                  <a:cubicBezTo>
                    <a:pt x="85" y="12"/>
                    <a:pt x="84" y="12"/>
                    <a:pt x="85" y="11"/>
                  </a:cubicBezTo>
                  <a:cubicBezTo>
                    <a:pt x="83" y="11"/>
                    <a:pt x="80" y="10"/>
                    <a:pt x="78" y="10"/>
                  </a:cubicBezTo>
                  <a:cubicBezTo>
                    <a:pt x="76" y="9"/>
                    <a:pt x="73" y="9"/>
                    <a:pt x="71" y="9"/>
                  </a:cubicBezTo>
                  <a:cubicBezTo>
                    <a:pt x="70" y="11"/>
                    <a:pt x="69" y="9"/>
                    <a:pt x="68" y="9"/>
                  </a:cubicBezTo>
                  <a:cubicBezTo>
                    <a:pt x="68" y="9"/>
                    <a:pt x="68" y="8"/>
                    <a:pt x="68" y="8"/>
                  </a:cubicBezTo>
                  <a:cubicBezTo>
                    <a:pt x="69" y="8"/>
                    <a:pt x="71" y="8"/>
                    <a:pt x="71" y="8"/>
                  </a:cubicBezTo>
                  <a:cubicBezTo>
                    <a:pt x="71" y="7"/>
                    <a:pt x="70" y="8"/>
                    <a:pt x="70" y="7"/>
                  </a:cubicBezTo>
                  <a:cubicBezTo>
                    <a:pt x="71" y="7"/>
                    <a:pt x="71" y="8"/>
                    <a:pt x="71" y="7"/>
                  </a:cubicBezTo>
                  <a:cubicBezTo>
                    <a:pt x="71" y="7"/>
                    <a:pt x="70" y="7"/>
                    <a:pt x="69" y="7"/>
                  </a:cubicBezTo>
                  <a:cubicBezTo>
                    <a:pt x="69" y="7"/>
                    <a:pt x="70" y="7"/>
                    <a:pt x="69" y="7"/>
                  </a:cubicBezTo>
                  <a:cubicBezTo>
                    <a:pt x="69" y="8"/>
                    <a:pt x="69" y="7"/>
                    <a:pt x="69" y="7"/>
                  </a:cubicBezTo>
                  <a:cubicBezTo>
                    <a:pt x="68" y="8"/>
                    <a:pt x="68" y="7"/>
                    <a:pt x="67" y="7"/>
                  </a:cubicBezTo>
                  <a:cubicBezTo>
                    <a:pt x="67" y="7"/>
                    <a:pt x="65" y="7"/>
                    <a:pt x="65" y="6"/>
                  </a:cubicBezTo>
                  <a:cubicBezTo>
                    <a:pt x="66" y="5"/>
                    <a:pt x="69" y="6"/>
                    <a:pt x="70" y="6"/>
                  </a:cubicBezTo>
                  <a:cubicBezTo>
                    <a:pt x="71" y="6"/>
                    <a:pt x="71" y="6"/>
                    <a:pt x="71" y="6"/>
                  </a:cubicBezTo>
                  <a:cubicBezTo>
                    <a:pt x="72" y="6"/>
                    <a:pt x="73" y="6"/>
                    <a:pt x="73" y="7"/>
                  </a:cubicBezTo>
                  <a:cubicBezTo>
                    <a:pt x="74" y="6"/>
                    <a:pt x="75" y="7"/>
                    <a:pt x="76" y="7"/>
                  </a:cubicBezTo>
                  <a:cubicBezTo>
                    <a:pt x="76" y="7"/>
                    <a:pt x="76" y="7"/>
                    <a:pt x="76" y="7"/>
                  </a:cubicBezTo>
                  <a:cubicBezTo>
                    <a:pt x="78" y="7"/>
                    <a:pt x="78" y="9"/>
                    <a:pt x="80" y="9"/>
                  </a:cubicBezTo>
                  <a:cubicBezTo>
                    <a:pt x="82" y="10"/>
                    <a:pt x="85" y="9"/>
                    <a:pt x="87" y="11"/>
                  </a:cubicBezTo>
                  <a:cubicBezTo>
                    <a:pt x="86" y="11"/>
                    <a:pt x="86" y="10"/>
                    <a:pt x="85" y="11"/>
                  </a:cubicBezTo>
                  <a:cubicBezTo>
                    <a:pt x="86" y="11"/>
                    <a:pt x="88" y="12"/>
                    <a:pt x="89" y="12"/>
                  </a:cubicBezTo>
                  <a:cubicBezTo>
                    <a:pt x="89" y="11"/>
                    <a:pt x="89" y="11"/>
                    <a:pt x="89" y="11"/>
                  </a:cubicBezTo>
                  <a:cubicBezTo>
                    <a:pt x="90" y="11"/>
                    <a:pt x="90" y="11"/>
                    <a:pt x="91" y="12"/>
                  </a:cubicBezTo>
                  <a:cubicBezTo>
                    <a:pt x="91" y="11"/>
                    <a:pt x="91" y="11"/>
                    <a:pt x="92" y="11"/>
                  </a:cubicBezTo>
                  <a:cubicBezTo>
                    <a:pt x="94" y="12"/>
                    <a:pt x="95" y="14"/>
                    <a:pt x="98" y="14"/>
                  </a:cubicBezTo>
                  <a:cubicBezTo>
                    <a:pt x="98" y="14"/>
                    <a:pt x="98" y="14"/>
                    <a:pt x="99" y="14"/>
                  </a:cubicBezTo>
                  <a:cubicBezTo>
                    <a:pt x="100" y="15"/>
                    <a:pt x="100" y="16"/>
                    <a:pt x="101" y="16"/>
                  </a:cubicBezTo>
                  <a:cubicBezTo>
                    <a:pt x="101" y="15"/>
                    <a:pt x="101" y="15"/>
                    <a:pt x="101" y="15"/>
                  </a:cubicBezTo>
                  <a:cubicBezTo>
                    <a:pt x="102" y="15"/>
                    <a:pt x="102" y="15"/>
                    <a:pt x="102" y="15"/>
                  </a:cubicBezTo>
                  <a:cubicBezTo>
                    <a:pt x="104" y="16"/>
                    <a:pt x="106" y="17"/>
                    <a:pt x="107" y="19"/>
                  </a:cubicBezTo>
                  <a:cubicBezTo>
                    <a:pt x="107" y="18"/>
                    <a:pt x="107" y="18"/>
                    <a:pt x="107" y="18"/>
                  </a:cubicBezTo>
                  <a:cubicBezTo>
                    <a:pt x="108" y="20"/>
                    <a:pt x="110" y="20"/>
                    <a:pt x="110" y="23"/>
                  </a:cubicBezTo>
                  <a:cubicBezTo>
                    <a:pt x="111" y="23"/>
                    <a:pt x="111" y="23"/>
                    <a:pt x="111" y="24"/>
                  </a:cubicBezTo>
                  <a:cubicBezTo>
                    <a:pt x="111" y="24"/>
                    <a:pt x="111" y="24"/>
                    <a:pt x="111" y="24"/>
                  </a:cubicBezTo>
                  <a:cubicBezTo>
                    <a:pt x="111" y="24"/>
                    <a:pt x="112" y="24"/>
                    <a:pt x="112" y="23"/>
                  </a:cubicBezTo>
                  <a:cubicBezTo>
                    <a:pt x="111" y="23"/>
                    <a:pt x="111" y="23"/>
                    <a:pt x="111" y="22"/>
                  </a:cubicBezTo>
                  <a:cubicBezTo>
                    <a:pt x="111" y="22"/>
                    <a:pt x="111" y="22"/>
                    <a:pt x="111" y="22"/>
                  </a:cubicBezTo>
                  <a:cubicBezTo>
                    <a:pt x="111" y="20"/>
                    <a:pt x="109" y="20"/>
                    <a:pt x="108" y="18"/>
                  </a:cubicBezTo>
                  <a:cubicBezTo>
                    <a:pt x="108" y="18"/>
                    <a:pt x="108" y="18"/>
                    <a:pt x="107" y="18"/>
                  </a:cubicBezTo>
                  <a:cubicBezTo>
                    <a:pt x="107" y="17"/>
                    <a:pt x="106" y="16"/>
                    <a:pt x="105" y="16"/>
                  </a:cubicBezTo>
                  <a:cubicBezTo>
                    <a:pt x="105" y="16"/>
                    <a:pt x="105" y="16"/>
                    <a:pt x="105" y="16"/>
                  </a:cubicBezTo>
                  <a:cubicBezTo>
                    <a:pt x="105" y="16"/>
                    <a:pt x="106" y="16"/>
                    <a:pt x="106" y="16"/>
                  </a:cubicBezTo>
                  <a:cubicBezTo>
                    <a:pt x="105" y="16"/>
                    <a:pt x="105" y="16"/>
                    <a:pt x="105" y="15"/>
                  </a:cubicBezTo>
                  <a:cubicBezTo>
                    <a:pt x="106" y="15"/>
                    <a:pt x="107" y="17"/>
                    <a:pt x="108" y="17"/>
                  </a:cubicBezTo>
                  <a:cubicBezTo>
                    <a:pt x="107" y="16"/>
                    <a:pt x="107" y="15"/>
                    <a:pt x="105" y="15"/>
                  </a:cubicBezTo>
                  <a:cubicBezTo>
                    <a:pt x="105" y="14"/>
                    <a:pt x="105" y="14"/>
                    <a:pt x="105" y="14"/>
                  </a:cubicBezTo>
                  <a:cubicBezTo>
                    <a:pt x="102" y="12"/>
                    <a:pt x="99" y="11"/>
                    <a:pt x="96" y="9"/>
                  </a:cubicBezTo>
                  <a:cubicBezTo>
                    <a:pt x="96" y="9"/>
                    <a:pt x="96" y="9"/>
                    <a:pt x="96" y="9"/>
                  </a:cubicBezTo>
                  <a:cubicBezTo>
                    <a:pt x="94" y="10"/>
                    <a:pt x="93" y="8"/>
                    <a:pt x="92" y="9"/>
                  </a:cubicBezTo>
                  <a:cubicBezTo>
                    <a:pt x="92" y="8"/>
                    <a:pt x="91" y="9"/>
                    <a:pt x="91" y="8"/>
                  </a:cubicBezTo>
                  <a:cubicBezTo>
                    <a:pt x="91" y="8"/>
                    <a:pt x="92" y="8"/>
                    <a:pt x="92" y="8"/>
                  </a:cubicBezTo>
                  <a:cubicBezTo>
                    <a:pt x="92" y="8"/>
                    <a:pt x="91" y="7"/>
                    <a:pt x="91" y="8"/>
                  </a:cubicBezTo>
                  <a:cubicBezTo>
                    <a:pt x="90" y="8"/>
                    <a:pt x="91" y="8"/>
                    <a:pt x="91" y="8"/>
                  </a:cubicBezTo>
                  <a:cubicBezTo>
                    <a:pt x="90" y="8"/>
                    <a:pt x="89" y="8"/>
                    <a:pt x="89" y="7"/>
                  </a:cubicBezTo>
                  <a:cubicBezTo>
                    <a:pt x="89" y="7"/>
                    <a:pt x="90" y="8"/>
                    <a:pt x="90" y="7"/>
                  </a:cubicBezTo>
                  <a:cubicBezTo>
                    <a:pt x="89" y="7"/>
                    <a:pt x="89" y="6"/>
                    <a:pt x="88" y="7"/>
                  </a:cubicBezTo>
                  <a:cubicBezTo>
                    <a:pt x="88" y="7"/>
                    <a:pt x="89" y="7"/>
                    <a:pt x="89" y="7"/>
                  </a:cubicBezTo>
                  <a:cubicBezTo>
                    <a:pt x="89" y="7"/>
                    <a:pt x="89" y="8"/>
                    <a:pt x="89" y="8"/>
                  </a:cubicBezTo>
                  <a:cubicBezTo>
                    <a:pt x="88" y="8"/>
                    <a:pt x="88" y="7"/>
                    <a:pt x="87" y="7"/>
                  </a:cubicBezTo>
                  <a:cubicBezTo>
                    <a:pt x="87" y="7"/>
                    <a:pt x="87" y="7"/>
                    <a:pt x="87" y="7"/>
                  </a:cubicBezTo>
                  <a:cubicBezTo>
                    <a:pt x="86" y="6"/>
                    <a:pt x="85" y="7"/>
                    <a:pt x="83" y="6"/>
                  </a:cubicBezTo>
                  <a:cubicBezTo>
                    <a:pt x="84" y="6"/>
                    <a:pt x="83" y="6"/>
                    <a:pt x="83" y="6"/>
                  </a:cubicBezTo>
                  <a:cubicBezTo>
                    <a:pt x="83" y="6"/>
                    <a:pt x="83" y="6"/>
                    <a:pt x="83" y="6"/>
                  </a:cubicBezTo>
                  <a:cubicBezTo>
                    <a:pt x="83" y="6"/>
                    <a:pt x="82" y="6"/>
                    <a:pt x="82" y="5"/>
                  </a:cubicBezTo>
                  <a:cubicBezTo>
                    <a:pt x="82" y="5"/>
                    <a:pt x="80" y="5"/>
                    <a:pt x="80" y="5"/>
                  </a:cubicBezTo>
                  <a:cubicBezTo>
                    <a:pt x="79" y="5"/>
                    <a:pt x="79" y="4"/>
                    <a:pt x="79" y="4"/>
                  </a:cubicBezTo>
                  <a:cubicBezTo>
                    <a:pt x="78" y="4"/>
                    <a:pt x="78" y="4"/>
                    <a:pt x="78" y="4"/>
                  </a:cubicBezTo>
                  <a:cubicBezTo>
                    <a:pt x="77" y="4"/>
                    <a:pt x="76" y="4"/>
                    <a:pt x="76" y="4"/>
                  </a:cubicBezTo>
                  <a:cubicBezTo>
                    <a:pt x="75" y="4"/>
                    <a:pt x="74" y="4"/>
                    <a:pt x="73" y="4"/>
                  </a:cubicBezTo>
                  <a:cubicBezTo>
                    <a:pt x="73" y="4"/>
                    <a:pt x="73" y="4"/>
                    <a:pt x="73" y="4"/>
                  </a:cubicBezTo>
                  <a:cubicBezTo>
                    <a:pt x="72" y="3"/>
                    <a:pt x="72" y="3"/>
                    <a:pt x="71" y="4"/>
                  </a:cubicBezTo>
                  <a:cubicBezTo>
                    <a:pt x="70" y="4"/>
                    <a:pt x="69" y="4"/>
                    <a:pt x="68" y="4"/>
                  </a:cubicBezTo>
                  <a:cubicBezTo>
                    <a:pt x="68" y="4"/>
                    <a:pt x="68" y="4"/>
                    <a:pt x="68" y="4"/>
                  </a:cubicBezTo>
                  <a:cubicBezTo>
                    <a:pt x="66" y="4"/>
                    <a:pt x="64" y="4"/>
                    <a:pt x="63" y="3"/>
                  </a:cubicBezTo>
                  <a:cubicBezTo>
                    <a:pt x="62" y="4"/>
                    <a:pt x="62" y="4"/>
                    <a:pt x="61" y="4"/>
                  </a:cubicBezTo>
                  <a:cubicBezTo>
                    <a:pt x="59" y="5"/>
                    <a:pt x="56" y="4"/>
                    <a:pt x="54" y="5"/>
                  </a:cubicBezTo>
                  <a:close/>
                  <a:moveTo>
                    <a:pt x="93" y="11"/>
                  </a:moveTo>
                  <a:cubicBezTo>
                    <a:pt x="93" y="11"/>
                    <a:pt x="93" y="11"/>
                    <a:pt x="93" y="11"/>
                  </a:cubicBezTo>
                  <a:cubicBezTo>
                    <a:pt x="93" y="11"/>
                    <a:pt x="93" y="11"/>
                    <a:pt x="93" y="11"/>
                  </a:cubicBezTo>
                  <a:close/>
                  <a:moveTo>
                    <a:pt x="89" y="11"/>
                  </a:moveTo>
                  <a:cubicBezTo>
                    <a:pt x="88" y="11"/>
                    <a:pt x="88" y="11"/>
                    <a:pt x="87" y="11"/>
                  </a:cubicBezTo>
                  <a:cubicBezTo>
                    <a:pt x="88" y="10"/>
                    <a:pt x="88" y="11"/>
                    <a:pt x="89" y="11"/>
                  </a:cubicBezTo>
                  <a:close/>
                  <a:moveTo>
                    <a:pt x="73" y="5"/>
                  </a:moveTo>
                  <a:cubicBezTo>
                    <a:pt x="74" y="5"/>
                    <a:pt x="74" y="6"/>
                    <a:pt x="74" y="6"/>
                  </a:cubicBezTo>
                  <a:cubicBezTo>
                    <a:pt x="74" y="6"/>
                    <a:pt x="73" y="6"/>
                    <a:pt x="73" y="5"/>
                  </a:cubicBezTo>
                  <a:close/>
                  <a:moveTo>
                    <a:pt x="67" y="4"/>
                  </a:moveTo>
                  <a:cubicBezTo>
                    <a:pt x="67" y="4"/>
                    <a:pt x="67" y="4"/>
                    <a:pt x="66" y="4"/>
                  </a:cubicBezTo>
                  <a:cubicBezTo>
                    <a:pt x="67" y="4"/>
                    <a:pt x="67" y="4"/>
                    <a:pt x="67" y="4"/>
                  </a:cubicBezTo>
                  <a:close/>
                  <a:moveTo>
                    <a:pt x="59" y="5"/>
                  </a:moveTo>
                  <a:cubicBezTo>
                    <a:pt x="59" y="6"/>
                    <a:pt x="59" y="5"/>
                    <a:pt x="58" y="6"/>
                  </a:cubicBezTo>
                  <a:cubicBezTo>
                    <a:pt x="59" y="5"/>
                    <a:pt x="59" y="5"/>
                    <a:pt x="59" y="5"/>
                  </a:cubicBezTo>
                  <a:close/>
                  <a:moveTo>
                    <a:pt x="65" y="7"/>
                  </a:moveTo>
                  <a:cubicBezTo>
                    <a:pt x="65" y="7"/>
                    <a:pt x="64" y="7"/>
                    <a:pt x="64" y="7"/>
                  </a:cubicBezTo>
                  <a:cubicBezTo>
                    <a:pt x="64" y="7"/>
                    <a:pt x="65" y="7"/>
                    <a:pt x="65" y="7"/>
                  </a:cubicBezTo>
                  <a:close/>
                  <a:moveTo>
                    <a:pt x="63" y="6"/>
                  </a:moveTo>
                  <a:cubicBezTo>
                    <a:pt x="63" y="6"/>
                    <a:pt x="63" y="6"/>
                    <a:pt x="63" y="7"/>
                  </a:cubicBezTo>
                  <a:cubicBezTo>
                    <a:pt x="63" y="6"/>
                    <a:pt x="63" y="7"/>
                    <a:pt x="63" y="6"/>
                  </a:cubicBezTo>
                  <a:close/>
                  <a:moveTo>
                    <a:pt x="63" y="7"/>
                  </a:moveTo>
                  <a:cubicBezTo>
                    <a:pt x="63" y="7"/>
                    <a:pt x="63" y="7"/>
                    <a:pt x="63" y="7"/>
                  </a:cubicBezTo>
                  <a:cubicBezTo>
                    <a:pt x="63" y="7"/>
                    <a:pt x="64" y="7"/>
                    <a:pt x="64" y="7"/>
                  </a:cubicBezTo>
                  <a:cubicBezTo>
                    <a:pt x="63" y="7"/>
                    <a:pt x="63" y="7"/>
                    <a:pt x="62" y="7"/>
                  </a:cubicBezTo>
                  <a:cubicBezTo>
                    <a:pt x="62" y="7"/>
                    <a:pt x="63" y="7"/>
                    <a:pt x="63" y="7"/>
                  </a:cubicBezTo>
                  <a:close/>
                  <a:moveTo>
                    <a:pt x="61" y="5"/>
                  </a:moveTo>
                  <a:cubicBezTo>
                    <a:pt x="61" y="5"/>
                    <a:pt x="61" y="5"/>
                    <a:pt x="61" y="6"/>
                  </a:cubicBezTo>
                  <a:cubicBezTo>
                    <a:pt x="61" y="6"/>
                    <a:pt x="61" y="6"/>
                    <a:pt x="61" y="6"/>
                  </a:cubicBezTo>
                  <a:cubicBezTo>
                    <a:pt x="60" y="6"/>
                    <a:pt x="59" y="7"/>
                    <a:pt x="58" y="6"/>
                  </a:cubicBezTo>
                  <a:cubicBezTo>
                    <a:pt x="58" y="6"/>
                    <a:pt x="59" y="6"/>
                    <a:pt x="59" y="6"/>
                  </a:cubicBezTo>
                  <a:cubicBezTo>
                    <a:pt x="59" y="6"/>
                    <a:pt x="59" y="5"/>
                    <a:pt x="59" y="5"/>
                  </a:cubicBezTo>
                  <a:cubicBezTo>
                    <a:pt x="60" y="5"/>
                    <a:pt x="60" y="5"/>
                    <a:pt x="60" y="5"/>
                  </a:cubicBezTo>
                  <a:cubicBezTo>
                    <a:pt x="60" y="5"/>
                    <a:pt x="61" y="5"/>
                    <a:pt x="61" y="5"/>
                  </a:cubicBezTo>
                  <a:close/>
                  <a:moveTo>
                    <a:pt x="76" y="8"/>
                  </a:moveTo>
                  <a:cubicBezTo>
                    <a:pt x="76" y="8"/>
                    <a:pt x="76" y="8"/>
                    <a:pt x="76" y="8"/>
                  </a:cubicBezTo>
                  <a:cubicBezTo>
                    <a:pt x="76" y="8"/>
                    <a:pt x="76" y="8"/>
                    <a:pt x="76" y="8"/>
                  </a:cubicBezTo>
                  <a:cubicBezTo>
                    <a:pt x="76" y="8"/>
                    <a:pt x="76" y="8"/>
                    <a:pt x="76" y="8"/>
                  </a:cubicBezTo>
                  <a:cubicBezTo>
                    <a:pt x="76" y="8"/>
                    <a:pt x="76" y="8"/>
                    <a:pt x="76" y="8"/>
                  </a:cubicBezTo>
                  <a:close/>
                  <a:moveTo>
                    <a:pt x="34" y="11"/>
                  </a:moveTo>
                  <a:cubicBezTo>
                    <a:pt x="33" y="11"/>
                    <a:pt x="33" y="11"/>
                    <a:pt x="33" y="11"/>
                  </a:cubicBezTo>
                  <a:cubicBezTo>
                    <a:pt x="33" y="11"/>
                    <a:pt x="33" y="11"/>
                    <a:pt x="34" y="11"/>
                  </a:cubicBezTo>
                  <a:close/>
                  <a:moveTo>
                    <a:pt x="59" y="15"/>
                  </a:moveTo>
                  <a:cubicBezTo>
                    <a:pt x="59" y="15"/>
                    <a:pt x="60" y="15"/>
                    <a:pt x="60" y="14"/>
                  </a:cubicBezTo>
                  <a:cubicBezTo>
                    <a:pt x="61" y="14"/>
                    <a:pt x="61" y="14"/>
                    <a:pt x="61" y="14"/>
                  </a:cubicBezTo>
                  <a:cubicBezTo>
                    <a:pt x="60" y="14"/>
                    <a:pt x="59" y="14"/>
                    <a:pt x="58" y="14"/>
                  </a:cubicBezTo>
                  <a:cubicBezTo>
                    <a:pt x="58" y="14"/>
                    <a:pt x="57" y="14"/>
                    <a:pt x="56" y="14"/>
                  </a:cubicBezTo>
                  <a:cubicBezTo>
                    <a:pt x="55" y="15"/>
                    <a:pt x="54" y="14"/>
                    <a:pt x="53" y="15"/>
                  </a:cubicBezTo>
                  <a:cubicBezTo>
                    <a:pt x="53" y="15"/>
                    <a:pt x="52" y="15"/>
                    <a:pt x="52" y="15"/>
                  </a:cubicBezTo>
                  <a:cubicBezTo>
                    <a:pt x="52" y="14"/>
                    <a:pt x="52" y="14"/>
                    <a:pt x="52" y="14"/>
                  </a:cubicBezTo>
                  <a:cubicBezTo>
                    <a:pt x="52" y="14"/>
                    <a:pt x="51" y="15"/>
                    <a:pt x="51" y="15"/>
                  </a:cubicBezTo>
                  <a:cubicBezTo>
                    <a:pt x="51" y="16"/>
                    <a:pt x="50" y="15"/>
                    <a:pt x="50" y="16"/>
                  </a:cubicBezTo>
                  <a:cubicBezTo>
                    <a:pt x="51" y="16"/>
                    <a:pt x="52" y="16"/>
                    <a:pt x="54" y="16"/>
                  </a:cubicBezTo>
                  <a:cubicBezTo>
                    <a:pt x="54" y="16"/>
                    <a:pt x="54" y="16"/>
                    <a:pt x="54" y="16"/>
                  </a:cubicBezTo>
                  <a:cubicBezTo>
                    <a:pt x="54" y="16"/>
                    <a:pt x="54" y="16"/>
                    <a:pt x="55" y="16"/>
                  </a:cubicBezTo>
                  <a:cubicBezTo>
                    <a:pt x="55" y="16"/>
                    <a:pt x="55" y="16"/>
                    <a:pt x="55" y="16"/>
                  </a:cubicBezTo>
                  <a:cubicBezTo>
                    <a:pt x="56" y="15"/>
                    <a:pt x="57" y="15"/>
                    <a:pt x="59" y="15"/>
                  </a:cubicBezTo>
                  <a:close/>
                  <a:moveTo>
                    <a:pt x="26" y="13"/>
                  </a:moveTo>
                  <a:cubicBezTo>
                    <a:pt x="26" y="13"/>
                    <a:pt x="26" y="13"/>
                    <a:pt x="25" y="14"/>
                  </a:cubicBezTo>
                  <a:cubicBezTo>
                    <a:pt x="26" y="14"/>
                    <a:pt x="26" y="13"/>
                    <a:pt x="26" y="13"/>
                  </a:cubicBezTo>
                  <a:close/>
                  <a:moveTo>
                    <a:pt x="84" y="22"/>
                  </a:moveTo>
                  <a:cubicBezTo>
                    <a:pt x="84" y="21"/>
                    <a:pt x="84" y="21"/>
                    <a:pt x="83" y="21"/>
                  </a:cubicBezTo>
                  <a:cubicBezTo>
                    <a:pt x="83" y="22"/>
                    <a:pt x="84" y="22"/>
                    <a:pt x="84" y="22"/>
                  </a:cubicBezTo>
                  <a:close/>
                  <a:moveTo>
                    <a:pt x="83" y="21"/>
                  </a:moveTo>
                  <a:cubicBezTo>
                    <a:pt x="83" y="21"/>
                    <a:pt x="83" y="21"/>
                    <a:pt x="83" y="21"/>
                  </a:cubicBezTo>
                  <a:cubicBezTo>
                    <a:pt x="83" y="21"/>
                    <a:pt x="83" y="21"/>
                    <a:pt x="83" y="21"/>
                  </a:cubicBezTo>
                  <a:cubicBezTo>
                    <a:pt x="83" y="21"/>
                    <a:pt x="83" y="21"/>
                    <a:pt x="83" y="21"/>
                  </a:cubicBezTo>
                  <a:close/>
                  <a:moveTo>
                    <a:pt x="83" y="21"/>
                  </a:moveTo>
                  <a:cubicBezTo>
                    <a:pt x="83" y="21"/>
                    <a:pt x="82" y="21"/>
                    <a:pt x="82" y="21"/>
                  </a:cubicBezTo>
                  <a:cubicBezTo>
                    <a:pt x="82" y="21"/>
                    <a:pt x="82" y="21"/>
                    <a:pt x="82" y="21"/>
                  </a:cubicBezTo>
                  <a:cubicBezTo>
                    <a:pt x="82" y="21"/>
                    <a:pt x="81" y="21"/>
                    <a:pt x="81" y="21"/>
                  </a:cubicBezTo>
                  <a:cubicBezTo>
                    <a:pt x="81" y="21"/>
                    <a:pt x="80" y="21"/>
                    <a:pt x="80" y="21"/>
                  </a:cubicBezTo>
                  <a:cubicBezTo>
                    <a:pt x="80" y="21"/>
                    <a:pt x="79" y="22"/>
                    <a:pt x="79" y="22"/>
                  </a:cubicBezTo>
                  <a:cubicBezTo>
                    <a:pt x="80" y="23"/>
                    <a:pt x="82" y="21"/>
                    <a:pt x="83" y="23"/>
                  </a:cubicBezTo>
                  <a:cubicBezTo>
                    <a:pt x="83" y="23"/>
                    <a:pt x="83" y="22"/>
                    <a:pt x="83" y="22"/>
                  </a:cubicBezTo>
                  <a:cubicBezTo>
                    <a:pt x="83" y="22"/>
                    <a:pt x="83" y="22"/>
                    <a:pt x="83" y="22"/>
                  </a:cubicBezTo>
                  <a:cubicBezTo>
                    <a:pt x="83" y="22"/>
                    <a:pt x="83" y="21"/>
                    <a:pt x="83" y="21"/>
                  </a:cubicBezTo>
                  <a:close/>
                  <a:moveTo>
                    <a:pt x="127" y="59"/>
                  </a:moveTo>
                  <a:cubicBezTo>
                    <a:pt x="127" y="59"/>
                    <a:pt x="127" y="59"/>
                    <a:pt x="127" y="58"/>
                  </a:cubicBezTo>
                  <a:cubicBezTo>
                    <a:pt x="127" y="58"/>
                    <a:pt x="127" y="58"/>
                    <a:pt x="127" y="58"/>
                  </a:cubicBezTo>
                  <a:cubicBezTo>
                    <a:pt x="127" y="58"/>
                    <a:pt x="127" y="58"/>
                    <a:pt x="127" y="58"/>
                  </a:cubicBezTo>
                  <a:cubicBezTo>
                    <a:pt x="127" y="58"/>
                    <a:pt x="127" y="58"/>
                    <a:pt x="127" y="59"/>
                  </a:cubicBezTo>
                  <a:cubicBezTo>
                    <a:pt x="126" y="58"/>
                    <a:pt x="126" y="58"/>
                    <a:pt x="126" y="58"/>
                  </a:cubicBezTo>
                  <a:cubicBezTo>
                    <a:pt x="126" y="59"/>
                    <a:pt x="127" y="60"/>
                    <a:pt x="126" y="61"/>
                  </a:cubicBezTo>
                  <a:cubicBezTo>
                    <a:pt x="126" y="61"/>
                    <a:pt x="126" y="61"/>
                    <a:pt x="126" y="61"/>
                  </a:cubicBezTo>
                  <a:cubicBezTo>
                    <a:pt x="126" y="60"/>
                    <a:pt x="125" y="59"/>
                    <a:pt x="124" y="59"/>
                  </a:cubicBezTo>
                  <a:cubicBezTo>
                    <a:pt x="124" y="59"/>
                    <a:pt x="123" y="59"/>
                    <a:pt x="123" y="58"/>
                  </a:cubicBezTo>
                  <a:cubicBezTo>
                    <a:pt x="123" y="58"/>
                    <a:pt x="123" y="58"/>
                    <a:pt x="123" y="58"/>
                  </a:cubicBezTo>
                  <a:cubicBezTo>
                    <a:pt x="123" y="58"/>
                    <a:pt x="123" y="57"/>
                    <a:pt x="123" y="56"/>
                  </a:cubicBezTo>
                  <a:cubicBezTo>
                    <a:pt x="122" y="57"/>
                    <a:pt x="121" y="55"/>
                    <a:pt x="122" y="55"/>
                  </a:cubicBezTo>
                  <a:cubicBezTo>
                    <a:pt x="122" y="54"/>
                    <a:pt x="121" y="54"/>
                    <a:pt x="121" y="54"/>
                  </a:cubicBezTo>
                  <a:cubicBezTo>
                    <a:pt x="121" y="54"/>
                    <a:pt x="121" y="54"/>
                    <a:pt x="121" y="53"/>
                  </a:cubicBezTo>
                  <a:cubicBezTo>
                    <a:pt x="120" y="52"/>
                    <a:pt x="120" y="51"/>
                    <a:pt x="119" y="50"/>
                  </a:cubicBezTo>
                  <a:cubicBezTo>
                    <a:pt x="118" y="49"/>
                    <a:pt x="116" y="48"/>
                    <a:pt x="116" y="46"/>
                  </a:cubicBezTo>
                  <a:cubicBezTo>
                    <a:pt x="116" y="46"/>
                    <a:pt x="115" y="45"/>
                    <a:pt x="115" y="45"/>
                  </a:cubicBezTo>
                  <a:cubicBezTo>
                    <a:pt x="115" y="45"/>
                    <a:pt x="115" y="45"/>
                    <a:pt x="115" y="45"/>
                  </a:cubicBezTo>
                  <a:cubicBezTo>
                    <a:pt x="116" y="45"/>
                    <a:pt x="115" y="45"/>
                    <a:pt x="116" y="44"/>
                  </a:cubicBezTo>
                  <a:cubicBezTo>
                    <a:pt x="117" y="45"/>
                    <a:pt x="117" y="46"/>
                    <a:pt x="118" y="47"/>
                  </a:cubicBezTo>
                  <a:cubicBezTo>
                    <a:pt x="118" y="48"/>
                    <a:pt x="118" y="48"/>
                    <a:pt x="119" y="49"/>
                  </a:cubicBezTo>
                  <a:cubicBezTo>
                    <a:pt x="119" y="48"/>
                    <a:pt x="119" y="48"/>
                    <a:pt x="120" y="48"/>
                  </a:cubicBezTo>
                  <a:cubicBezTo>
                    <a:pt x="120" y="48"/>
                    <a:pt x="119" y="48"/>
                    <a:pt x="119" y="48"/>
                  </a:cubicBezTo>
                  <a:cubicBezTo>
                    <a:pt x="119" y="48"/>
                    <a:pt x="119" y="47"/>
                    <a:pt x="119" y="47"/>
                  </a:cubicBezTo>
                  <a:cubicBezTo>
                    <a:pt x="118" y="46"/>
                    <a:pt x="117" y="44"/>
                    <a:pt x="116" y="43"/>
                  </a:cubicBezTo>
                  <a:cubicBezTo>
                    <a:pt x="116" y="42"/>
                    <a:pt x="116" y="42"/>
                    <a:pt x="116" y="42"/>
                  </a:cubicBezTo>
                  <a:cubicBezTo>
                    <a:pt x="115" y="42"/>
                    <a:pt x="115" y="41"/>
                    <a:pt x="114" y="41"/>
                  </a:cubicBezTo>
                  <a:cubicBezTo>
                    <a:pt x="114" y="39"/>
                    <a:pt x="113" y="38"/>
                    <a:pt x="112" y="37"/>
                  </a:cubicBezTo>
                  <a:cubicBezTo>
                    <a:pt x="112" y="37"/>
                    <a:pt x="111" y="37"/>
                    <a:pt x="112" y="36"/>
                  </a:cubicBezTo>
                  <a:cubicBezTo>
                    <a:pt x="111" y="36"/>
                    <a:pt x="111" y="36"/>
                    <a:pt x="111" y="36"/>
                  </a:cubicBezTo>
                  <a:cubicBezTo>
                    <a:pt x="111" y="35"/>
                    <a:pt x="110" y="33"/>
                    <a:pt x="109" y="33"/>
                  </a:cubicBezTo>
                  <a:cubicBezTo>
                    <a:pt x="108" y="32"/>
                    <a:pt x="108" y="31"/>
                    <a:pt x="107" y="31"/>
                  </a:cubicBezTo>
                  <a:cubicBezTo>
                    <a:pt x="107" y="30"/>
                    <a:pt x="106" y="30"/>
                    <a:pt x="106" y="29"/>
                  </a:cubicBezTo>
                  <a:cubicBezTo>
                    <a:pt x="106" y="29"/>
                    <a:pt x="106" y="29"/>
                    <a:pt x="107" y="29"/>
                  </a:cubicBezTo>
                  <a:cubicBezTo>
                    <a:pt x="106" y="29"/>
                    <a:pt x="106" y="29"/>
                    <a:pt x="106" y="29"/>
                  </a:cubicBezTo>
                  <a:cubicBezTo>
                    <a:pt x="105" y="29"/>
                    <a:pt x="104" y="28"/>
                    <a:pt x="104" y="27"/>
                  </a:cubicBezTo>
                  <a:cubicBezTo>
                    <a:pt x="103" y="27"/>
                    <a:pt x="103" y="27"/>
                    <a:pt x="103" y="26"/>
                  </a:cubicBezTo>
                  <a:cubicBezTo>
                    <a:pt x="101" y="25"/>
                    <a:pt x="99" y="24"/>
                    <a:pt x="97" y="23"/>
                  </a:cubicBezTo>
                  <a:cubicBezTo>
                    <a:pt x="97" y="23"/>
                    <a:pt x="97" y="23"/>
                    <a:pt x="96" y="24"/>
                  </a:cubicBezTo>
                  <a:cubicBezTo>
                    <a:pt x="97" y="25"/>
                    <a:pt x="98" y="25"/>
                    <a:pt x="99" y="26"/>
                  </a:cubicBezTo>
                  <a:cubicBezTo>
                    <a:pt x="100" y="26"/>
                    <a:pt x="102" y="27"/>
                    <a:pt x="102" y="28"/>
                  </a:cubicBezTo>
                  <a:cubicBezTo>
                    <a:pt x="102" y="28"/>
                    <a:pt x="101" y="28"/>
                    <a:pt x="101" y="29"/>
                  </a:cubicBezTo>
                  <a:cubicBezTo>
                    <a:pt x="102" y="29"/>
                    <a:pt x="103" y="29"/>
                    <a:pt x="103" y="30"/>
                  </a:cubicBezTo>
                  <a:cubicBezTo>
                    <a:pt x="103" y="30"/>
                    <a:pt x="102" y="30"/>
                    <a:pt x="102" y="30"/>
                  </a:cubicBezTo>
                  <a:cubicBezTo>
                    <a:pt x="102" y="30"/>
                    <a:pt x="101" y="30"/>
                    <a:pt x="101" y="30"/>
                  </a:cubicBezTo>
                  <a:cubicBezTo>
                    <a:pt x="102" y="31"/>
                    <a:pt x="103" y="31"/>
                    <a:pt x="103" y="32"/>
                  </a:cubicBezTo>
                  <a:cubicBezTo>
                    <a:pt x="102" y="32"/>
                    <a:pt x="102" y="32"/>
                    <a:pt x="102" y="33"/>
                  </a:cubicBezTo>
                  <a:cubicBezTo>
                    <a:pt x="101" y="32"/>
                    <a:pt x="100" y="30"/>
                    <a:pt x="99" y="30"/>
                  </a:cubicBezTo>
                  <a:cubicBezTo>
                    <a:pt x="99" y="30"/>
                    <a:pt x="98" y="30"/>
                    <a:pt x="98" y="29"/>
                  </a:cubicBezTo>
                  <a:cubicBezTo>
                    <a:pt x="98" y="29"/>
                    <a:pt x="98" y="29"/>
                    <a:pt x="98" y="29"/>
                  </a:cubicBezTo>
                  <a:cubicBezTo>
                    <a:pt x="98" y="29"/>
                    <a:pt x="98" y="29"/>
                    <a:pt x="98" y="29"/>
                  </a:cubicBezTo>
                  <a:cubicBezTo>
                    <a:pt x="96" y="28"/>
                    <a:pt x="96" y="27"/>
                    <a:pt x="94" y="27"/>
                  </a:cubicBezTo>
                  <a:cubicBezTo>
                    <a:pt x="94" y="26"/>
                    <a:pt x="93" y="26"/>
                    <a:pt x="92" y="25"/>
                  </a:cubicBezTo>
                  <a:cubicBezTo>
                    <a:pt x="92" y="25"/>
                    <a:pt x="92" y="25"/>
                    <a:pt x="92" y="25"/>
                  </a:cubicBezTo>
                  <a:cubicBezTo>
                    <a:pt x="91" y="25"/>
                    <a:pt x="89" y="24"/>
                    <a:pt x="89" y="25"/>
                  </a:cubicBezTo>
                  <a:cubicBezTo>
                    <a:pt x="89" y="25"/>
                    <a:pt x="89" y="25"/>
                    <a:pt x="90" y="26"/>
                  </a:cubicBezTo>
                  <a:cubicBezTo>
                    <a:pt x="90" y="26"/>
                    <a:pt x="89" y="26"/>
                    <a:pt x="89" y="26"/>
                  </a:cubicBezTo>
                  <a:cubicBezTo>
                    <a:pt x="92" y="27"/>
                    <a:pt x="94" y="28"/>
                    <a:pt x="96" y="29"/>
                  </a:cubicBezTo>
                  <a:cubicBezTo>
                    <a:pt x="97" y="30"/>
                    <a:pt x="98" y="30"/>
                    <a:pt x="98" y="31"/>
                  </a:cubicBezTo>
                  <a:cubicBezTo>
                    <a:pt x="98" y="31"/>
                    <a:pt x="98" y="31"/>
                    <a:pt x="98" y="31"/>
                  </a:cubicBezTo>
                  <a:cubicBezTo>
                    <a:pt x="99" y="32"/>
                    <a:pt x="100" y="32"/>
                    <a:pt x="100" y="32"/>
                  </a:cubicBezTo>
                  <a:cubicBezTo>
                    <a:pt x="100" y="32"/>
                    <a:pt x="100" y="33"/>
                    <a:pt x="100" y="33"/>
                  </a:cubicBezTo>
                  <a:cubicBezTo>
                    <a:pt x="100" y="33"/>
                    <a:pt x="101" y="34"/>
                    <a:pt x="101" y="34"/>
                  </a:cubicBezTo>
                  <a:cubicBezTo>
                    <a:pt x="99" y="33"/>
                    <a:pt x="97" y="32"/>
                    <a:pt x="95" y="31"/>
                  </a:cubicBezTo>
                  <a:cubicBezTo>
                    <a:pt x="95" y="31"/>
                    <a:pt x="94" y="31"/>
                    <a:pt x="94" y="31"/>
                  </a:cubicBezTo>
                  <a:cubicBezTo>
                    <a:pt x="94" y="30"/>
                    <a:pt x="93" y="30"/>
                    <a:pt x="93" y="30"/>
                  </a:cubicBezTo>
                  <a:cubicBezTo>
                    <a:pt x="92" y="29"/>
                    <a:pt x="91" y="31"/>
                    <a:pt x="90" y="29"/>
                  </a:cubicBezTo>
                  <a:cubicBezTo>
                    <a:pt x="90" y="29"/>
                    <a:pt x="90" y="30"/>
                    <a:pt x="90" y="29"/>
                  </a:cubicBezTo>
                  <a:cubicBezTo>
                    <a:pt x="90" y="29"/>
                    <a:pt x="90" y="29"/>
                    <a:pt x="90" y="28"/>
                  </a:cubicBezTo>
                  <a:cubicBezTo>
                    <a:pt x="89" y="27"/>
                    <a:pt x="86" y="27"/>
                    <a:pt x="84" y="26"/>
                  </a:cubicBezTo>
                  <a:cubicBezTo>
                    <a:pt x="84" y="26"/>
                    <a:pt x="84" y="26"/>
                    <a:pt x="85" y="26"/>
                  </a:cubicBezTo>
                  <a:cubicBezTo>
                    <a:pt x="85" y="26"/>
                    <a:pt x="85" y="26"/>
                    <a:pt x="86" y="26"/>
                  </a:cubicBezTo>
                  <a:cubicBezTo>
                    <a:pt x="85" y="25"/>
                    <a:pt x="83" y="25"/>
                    <a:pt x="82" y="25"/>
                  </a:cubicBezTo>
                  <a:cubicBezTo>
                    <a:pt x="82" y="25"/>
                    <a:pt x="82" y="25"/>
                    <a:pt x="82" y="25"/>
                  </a:cubicBezTo>
                  <a:cubicBezTo>
                    <a:pt x="79" y="24"/>
                    <a:pt x="75" y="23"/>
                    <a:pt x="72" y="23"/>
                  </a:cubicBezTo>
                  <a:cubicBezTo>
                    <a:pt x="71" y="24"/>
                    <a:pt x="71" y="24"/>
                    <a:pt x="70" y="24"/>
                  </a:cubicBezTo>
                  <a:cubicBezTo>
                    <a:pt x="70" y="24"/>
                    <a:pt x="70" y="24"/>
                    <a:pt x="70" y="24"/>
                  </a:cubicBezTo>
                  <a:cubicBezTo>
                    <a:pt x="68" y="24"/>
                    <a:pt x="68" y="24"/>
                    <a:pt x="67" y="24"/>
                  </a:cubicBezTo>
                  <a:cubicBezTo>
                    <a:pt x="66" y="23"/>
                    <a:pt x="66" y="24"/>
                    <a:pt x="65" y="24"/>
                  </a:cubicBezTo>
                  <a:cubicBezTo>
                    <a:pt x="66" y="23"/>
                    <a:pt x="64" y="24"/>
                    <a:pt x="64" y="24"/>
                  </a:cubicBezTo>
                  <a:cubicBezTo>
                    <a:pt x="64" y="24"/>
                    <a:pt x="64" y="24"/>
                    <a:pt x="64" y="24"/>
                  </a:cubicBezTo>
                  <a:cubicBezTo>
                    <a:pt x="63" y="24"/>
                    <a:pt x="62" y="25"/>
                    <a:pt x="62" y="24"/>
                  </a:cubicBezTo>
                  <a:cubicBezTo>
                    <a:pt x="62" y="24"/>
                    <a:pt x="62" y="24"/>
                    <a:pt x="62" y="24"/>
                  </a:cubicBezTo>
                  <a:cubicBezTo>
                    <a:pt x="61" y="24"/>
                    <a:pt x="61" y="24"/>
                    <a:pt x="59" y="24"/>
                  </a:cubicBezTo>
                  <a:cubicBezTo>
                    <a:pt x="59" y="24"/>
                    <a:pt x="59" y="24"/>
                    <a:pt x="60" y="24"/>
                  </a:cubicBezTo>
                  <a:cubicBezTo>
                    <a:pt x="60" y="25"/>
                    <a:pt x="60" y="24"/>
                    <a:pt x="61" y="24"/>
                  </a:cubicBezTo>
                  <a:cubicBezTo>
                    <a:pt x="61" y="25"/>
                    <a:pt x="61" y="25"/>
                    <a:pt x="61" y="25"/>
                  </a:cubicBezTo>
                  <a:cubicBezTo>
                    <a:pt x="61" y="26"/>
                    <a:pt x="60" y="25"/>
                    <a:pt x="60" y="25"/>
                  </a:cubicBezTo>
                  <a:cubicBezTo>
                    <a:pt x="59" y="26"/>
                    <a:pt x="58" y="26"/>
                    <a:pt x="57" y="26"/>
                  </a:cubicBezTo>
                  <a:cubicBezTo>
                    <a:pt x="57" y="26"/>
                    <a:pt x="57" y="25"/>
                    <a:pt x="57" y="25"/>
                  </a:cubicBezTo>
                  <a:cubicBezTo>
                    <a:pt x="56" y="25"/>
                    <a:pt x="55" y="26"/>
                    <a:pt x="53" y="26"/>
                  </a:cubicBezTo>
                  <a:cubicBezTo>
                    <a:pt x="53" y="27"/>
                    <a:pt x="52" y="27"/>
                    <a:pt x="52" y="27"/>
                  </a:cubicBezTo>
                  <a:cubicBezTo>
                    <a:pt x="50" y="28"/>
                    <a:pt x="47" y="28"/>
                    <a:pt x="46" y="30"/>
                  </a:cubicBezTo>
                  <a:cubicBezTo>
                    <a:pt x="47" y="30"/>
                    <a:pt x="49" y="29"/>
                    <a:pt x="50" y="29"/>
                  </a:cubicBezTo>
                  <a:cubicBezTo>
                    <a:pt x="50" y="29"/>
                    <a:pt x="50" y="29"/>
                    <a:pt x="50" y="29"/>
                  </a:cubicBezTo>
                  <a:cubicBezTo>
                    <a:pt x="52" y="28"/>
                    <a:pt x="55" y="27"/>
                    <a:pt x="58" y="26"/>
                  </a:cubicBezTo>
                  <a:cubicBezTo>
                    <a:pt x="61" y="27"/>
                    <a:pt x="65" y="25"/>
                    <a:pt x="68" y="26"/>
                  </a:cubicBezTo>
                  <a:cubicBezTo>
                    <a:pt x="68" y="26"/>
                    <a:pt x="68" y="26"/>
                    <a:pt x="69" y="26"/>
                  </a:cubicBezTo>
                  <a:cubicBezTo>
                    <a:pt x="69" y="25"/>
                    <a:pt x="71" y="25"/>
                    <a:pt x="71" y="26"/>
                  </a:cubicBezTo>
                  <a:cubicBezTo>
                    <a:pt x="71" y="26"/>
                    <a:pt x="71" y="26"/>
                    <a:pt x="71" y="26"/>
                  </a:cubicBezTo>
                  <a:cubicBezTo>
                    <a:pt x="67" y="26"/>
                    <a:pt x="61" y="26"/>
                    <a:pt x="58" y="28"/>
                  </a:cubicBezTo>
                  <a:cubicBezTo>
                    <a:pt x="58" y="28"/>
                    <a:pt x="58" y="29"/>
                    <a:pt x="58" y="29"/>
                  </a:cubicBezTo>
                  <a:cubicBezTo>
                    <a:pt x="56" y="29"/>
                    <a:pt x="55" y="30"/>
                    <a:pt x="54" y="30"/>
                  </a:cubicBezTo>
                  <a:cubicBezTo>
                    <a:pt x="54" y="30"/>
                    <a:pt x="54" y="30"/>
                    <a:pt x="54" y="30"/>
                  </a:cubicBezTo>
                  <a:cubicBezTo>
                    <a:pt x="54" y="30"/>
                    <a:pt x="54" y="31"/>
                    <a:pt x="54" y="30"/>
                  </a:cubicBezTo>
                  <a:cubicBezTo>
                    <a:pt x="54" y="30"/>
                    <a:pt x="54" y="30"/>
                    <a:pt x="54" y="30"/>
                  </a:cubicBezTo>
                  <a:cubicBezTo>
                    <a:pt x="53" y="30"/>
                    <a:pt x="53" y="30"/>
                    <a:pt x="53" y="30"/>
                  </a:cubicBezTo>
                  <a:cubicBezTo>
                    <a:pt x="53" y="31"/>
                    <a:pt x="52" y="32"/>
                    <a:pt x="50" y="32"/>
                  </a:cubicBezTo>
                  <a:cubicBezTo>
                    <a:pt x="50" y="32"/>
                    <a:pt x="49" y="32"/>
                    <a:pt x="49" y="32"/>
                  </a:cubicBezTo>
                  <a:cubicBezTo>
                    <a:pt x="49" y="32"/>
                    <a:pt x="49" y="32"/>
                    <a:pt x="49" y="32"/>
                  </a:cubicBezTo>
                  <a:cubicBezTo>
                    <a:pt x="50" y="32"/>
                    <a:pt x="51" y="33"/>
                    <a:pt x="51" y="34"/>
                  </a:cubicBezTo>
                  <a:cubicBezTo>
                    <a:pt x="52" y="33"/>
                    <a:pt x="53" y="33"/>
                    <a:pt x="55" y="33"/>
                  </a:cubicBezTo>
                  <a:cubicBezTo>
                    <a:pt x="55" y="33"/>
                    <a:pt x="55" y="33"/>
                    <a:pt x="55" y="33"/>
                  </a:cubicBezTo>
                  <a:cubicBezTo>
                    <a:pt x="57" y="33"/>
                    <a:pt x="59" y="32"/>
                    <a:pt x="61" y="32"/>
                  </a:cubicBezTo>
                  <a:cubicBezTo>
                    <a:pt x="62" y="32"/>
                    <a:pt x="62" y="32"/>
                    <a:pt x="63" y="32"/>
                  </a:cubicBezTo>
                  <a:cubicBezTo>
                    <a:pt x="63" y="31"/>
                    <a:pt x="63" y="31"/>
                    <a:pt x="63" y="31"/>
                  </a:cubicBezTo>
                  <a:cubicBezTo>
                    <a:pt x="63" y="32"/>
                    <a:pt x="65" y="31"/>
                    <a:pt x="65" y="31"/>
                  </a:cubicBezTo>
                  <a:cubicBezTo>
                    <a:pt x="65" y="31"/>
                    <a:pt x="64" y="31"/>
                    <a:pt x="64" y="31"/>
                  </a:cubicBezTo>
                  <a:cubicBezTo>
                    <a:pt x="65" y="31"/>
                    <a:pt x="66" y="31"/>
                    <a:pt x="66" y="31"/>
                  </a:cubicBezTo>
                  <a:cubicBezTo>
                    <a:pt x="66" y="31"/>
                    <a:pt x="66" y="30"/>
                    <a:pt x="66" y="30"/>
                  </a:cubicBezTo>
                  <a:cubicBezTo>
                    <a:pt x="67" y="30"/>
                    <a:pt x="67" y="30"/>
                    <a:pt x="67" y="31"/>
                  </a:cubicBezTo>
                  <a:cubicBezTo>
                    <a:pt x="67" y="31"/>
                    <a:pt x="66" y="31"/>
                    <a:pt x="66" y="31"/>
                  </a:cubicBezTo>
                  <a:cubicBezTo>
                    <a:pt x="66" y="31"/>
                    <a:pt x="66" y="31"/>
                    <a:pt x="66" y="31"/>
                  </a:cubicBezTo>
                  <a:cubicBezTo>
                    <a:pt x="66" y="31"/>
                    <a:pt x="67" y="31"/>
                    <a:pt x="67" y="31"/>
                  </a:cubicBezTo>
                  <a:cubicBezTo>
                    <a:pt x="68" y="31"/>
                    <a:pt x="67" y="30"/>
                    <a:pt x="68" y="30"/>
                  </a:cubicBezTo>
                  <a:cubicBezTo>
                    <a:pt x="68" y="31"/>
                    <a:pt x="69" y="30"/>
                    <a:pt x="70" y="31"/>
                  </a:cubicBezTo>
                  <a:cubicBezTo>
                    <a:pt x="69" y="31"/>
                    <a:pt x="68" y="31"/>
                    <a:pt x="68" y="31"/>
                  </a:cubicBezTo>
                  <a:cubicBezTo>
                    <a:pt x="69" y="31"/>
                    <a:pt x="70" y="32"/>
                    <a:pt x="70" y="31"/>
                  </a:cubicBezTo>
                  <a:cubicBezTo>
                    <a:pt x="70" y="31"/>
                    <a:pt x="71" y="31"/>
                    <a:pt x="71" y="31"/>
                  </a:cubicBezTo>
                  <a:cubicBezTo>
                    <a:pt x="71" y="31"/>
                    <a:pt x="71" y="31"/>
                    <a:pt x="71" y="31"/>
                  </a:cubicBezTo>
                  <a:cubicBezTo>
                    <a:pt x="72" y="31"/>
                    <a:pt x="72" y="31"/>
                    <a:pt x="72" y="31"/>
                  </a:cubicBezTo>
                  <a:cubicBezTo>
                    <a:pt x="72" y="31"/>
                    <a:pt x="72" y="31"/>
                    <a:pt x="72" y="31"/>
                  </a:cubicBezTo>
                  <a:cubicBezTo>
                    <a:pt x="73" y="30"/>
                    <a:pt x="74" y="31"/>
                    <a:pt x="75" y="31"/>
                  </a:cubicBezTo>
                  <a:cubicBezTo>
                    <a:pt x="75" y="31"/>
                    <a:pt x="76" y="31"/>
                    <a:pt x="76" y="31"/>
                  </a:cubicBezTo>
                  <a:cubicBezTo>
                    <a:pt x="76" y="32"/>
                    <a:pt x="75" y="31"/>
                    <a:pt x="75" y="32"/>
                  </a:cubicBezTo>
                  <a:cubicBezTo>
                    <a:pt x="75" y="32"/>
                    <a:pt x="74" y="32"/>
                    <a:pt x="74" y="32"/>
                  </a:cubicBezTo>
                  <a:cubicBezTo>
                    <a:pt x="74" y="34"/>
                    <a:pt x="73" y="34"/>
                    <a:pt x="74" y="36"/>
                  </a:cubicBezTo>
                  <a:cubicBezTo>
                    <a:pt x="72" y="36"/>
                    <a:pt x="69" y="35"/>
                    <a:pt x="68" y="36"/>
                  </a:cubicBezTo>
                  <a:cubicBezTo>
                    <a:pt x="67" y="36"/>
                    <a:pt x="67" y="36"/>
                    <a:pt x="66" y="36"/>
                  </a:cubicBezTo>
                  <a:cubicBezTo>
                    <a:pt x="67" y="37"/>
                    <a:pt x="68" y="36"/>
                    <a:pt x="68" y="37"/>
                  </a:cubicBezTo>
                  <a:cubicBezTo>
                    <a:pt x="70" y="38"/>
                    <a:pt x="72" y="37"/>
                    <a:pt x="73" y="38"/>
                  </a:cubicBezTo>
                  <a:cubicBezTo>
                    <a:pt x="73" y="38"/>
                    <a:pt x="73" y="38"/>
                    <a:pt x="73" y="37"/>
                  </a:cubicBezTo>
                  <a:cubicBezTo>
                    <a:pt x="74" y="38"/>
                    <a:pt x="76" y="38"/>
                    <a:pt x="77" y="38"/>
                  </a:cubicBezTo>
                  <a:cubicBezTo>
                    <a:pt x="78" y="38"/>
                    <a:pt x="77" y="38"/>
                    <a:pt x="78" y="38"/>
                  </a:cubicBezTo>
                  <a:cubicBezTo>
                    <a:pt x="79" y="39"/>
                    <a:pt x="81" y="39"/>
                    <a:pt x="83" y="40"/>
                  </a:cubicBezTo>
                  <a:cubicBezTo>
                    <a:pt x="83" y="40"/>
                    <a:pt x="83" y="40"/>
                    <a:pt x="83" y="40"/>
                  </a:cubicBezTo>
                  <a:cubicBezTo>
                    <a:pt x="84" y="40"/>
                    <a:pt x="84" y="41"/>
                    <a:pt x="85" y="42"/>
                  </a:cubicBezTo>
                  <a:cubicBezTo>
                    <a:pt x="82" y="42"/>
                    <a:pt x="81" y="41"/>
                    <a:pt x="79" y="41"/>
                  </a:cubicBezTo>
                  <a:cubicBezTo>
                    <a:pt x="79" y="40"/>
                    <a:pt x="78" y="40"/>
                    <a:pt x="77" y="40"/>
                  </a:cubicBezTo>
                  <a:cubicBezTo>
                    <a:pt x="77" y="40"/>
                    <a:pt x="77" y="40"/>
                    <a:pt x="77" y="40"/>
                  </a:cubicBezTo>
                  <a:cubicBezTo>
                    <a:pt x="76" y="40"/>
                    <a:pt x="75" y="40"/>
                    <a:pt x="75" y="39"/>
                  </a:cubicBezTo>
                  <a:cubicBezTo>
                    <a:pt x="75" y="39"/>
                    <a:pt x="75" y="39"/>
                    <a:pt x="75" y="39"/>
                  </a:cubicBezTo>
                  <a:cubicBezTo>
                    <a:pt x="74" y="39"/>
                    <a:pt x="72" y="38"/>
                    <a:pt x="71" y="39"/>
                  </a:cubicBezTo>
                  <a:cubicBezTo>
                    <a:pt x="70" y="39"/>
                    <a:pt x="68" y="39"/>
                    <a:pt x="66" y="39"/>
                  </a:cubicBezTo>
                  <a:cubicBezTo>
                    <a:pt x="66" y="38"/>
                    <a:pt x="66" y="38"/>
                    <a:pt x="66" y="38"/>
                  </a:cubicBezTo>
                  <a:cubicBezTo>
                    <a:pt x="66" y="38"/>
                    <a:pt x="65" y="38"/>
                    <a:pt x="64" y="38"/>
                  </a:cubicBezTo>
                  <a:cubicBezTo>
                    <a:pt x="64" y="38"/>
                    <a:pt x="65" y="38"/>
                    <a:pt x="64" y="38"/>
                  </a:cubicBezTo>
                  <a:cubicBezTo>
                    <a:pt x="64" y="38"/>
                    <a:pt x="64" y="38"/>
                    <a:pt x="64" y="38"/>
                  </a:cubicBezTo>
                  <a:cubicBezTo>
                    <a:pt x="64" y="38"/>
                    <a:pt x="64" y="38"/>
                    <a:pt x="63" y="38"/>
                  </a:cubicBezTo>
                  <a:cubicBezTo>
                    <a:pt x="63" y="38"/>
                    <a:pt x="62" y="38"/>
                    <a:pt x="62" y="38"/>
                  </a:cubicBezTo>
                  <a:cubicBezTo>
                    <a:pt x="62" y="38"/>
                    <a:pt x="62" y="38"/>
                    <a:pt x="61" y="38"/>
                  </a:cubicBezTo>
                  <a:cubicBezTo>
                    <a:pt x="61" y="38"/>
                    <a:pt x="61" y="38"/>
                    <a:pt x="61" y="38"/>
                  </a:cubicBezTo>
                  <a:cubicBezTo>
                    <a:pt x="59" y="39"/>
                    <a:pt x="58" y="40"/>
                    <a:pt x="56" y="40"/>
                  </a:cubicBezTo>
                  <a:cubicBezTo>
                    <a:pt x="55" y="40"/>
                    <a:pt x="55" y="40"/>
                    <a:pt x="54" y="40"/>
                  </a:cubicBezTo>
                  <a:cubicBezTo>
                    <a:pt x="54" y="40"/>
                    <a:pt x="54" y="41"/>
                    <a:pt x="54" y="41"/>
                  </a:cubicBezTo>
                  <a:cubicBezTo>
                    <a:pt x="55" y="41"/>
                    <a:pt x="55" y="40"/>
                    <a:pt x="55" y="40"/>
                  </a:cubicBezTo>
                  <a:cubicBezTo>
                    <a:pt x="56" y="41"/>
                    <a:pt x="57" y="40"/>
                    <a:pt x="57" y="40"/>
                  </a:cubicBezTo>
                  <a:cubicBezTo>
                    <a:pt x="55" y="42"/>
                    <a:pt x="53" y="43"/>
                    <a:pt x="51" y="43"/>
                  </a:cubicBezTo>
                  <a:cubicBezTo>
                    <a:pt x="51" y="44"/>
                    <a:pt x="50" y="44"/>
                    <a:pt x="50" y="44"/>
                  </a:cubicBezTo>
                  <a:cubicBezTo>
                    <a:pt x="50" y="45"/>
                    <a:pt x="49" y="46"/>
                    <a:pt x="48" y="46"/>
                  </a:cubicBezTo>
                  <a:cubicBezTo>
                    <a:pt x="47" y="47"/>
                    <a:pt x="47" y="47"/>
                    <a:pt x="47" y="47"/>
                  </a:cubicBezTo>
                  <a:cubicBezTo>
                    <a:pt x="46" y="48"/>
                    <a:pt x="45" y="48"/>
                    <a:pt x="45" y="49"/>
                  </a:cubicBezTo>
                  <a:cubicBezTo>
                    <a:pt x="44" y="49"/>
                    <a:pt x="44" y="49"/>
                    <a:pt x="44" y="49"/>
                  </a:cubicBezTo>
                  <a:cubicBezTo>
                    <a:pt x="44" y="50"/>
                    <a:pt x="44" y="50"/>
                    <a:pt x="44" y="50"/>
                  </a:cubicBezTo>
                  <a:cubicBezTo>
                    <a:pt x="43" y="50"/>
                    <a:pt x="42" y="50"/>
                    <a:pt x="41" y="50"/>
                  </a:cubicBezTo>
                  <a:cubicBezTo>
                    <a:pt x="41" y="50"/>
                    <a:pt x="41" y="50"/>
                    <a:pt x="40" y="51"/>
                  </a:cubicBezTo>
                  <a:cubicBezTo>
                    <a:pt x="41" y="51"/>
                    <a:pt x="41" y="51"/>
                    <a:pt x="41" y="51"/>
                  </a:cubicBezTo>
                  <a:cubicBezTo>
                    <a:pt x="40" y="52"/>
                    <a:pt x="40" y="52"/>
                    <a:pt x="39" y="53"/>
                  </a:cubicBezTo>
                  <a:cubicBezTo>
                    <a:pt x="39" y="53"/>
                    <a:pt x="39" y="53"/>
                    <a:pt x="39" y="53"/>
                  </a:cubicBezTo>
                  <a:cubicBezTo>
                    <a:pt x="40" y="53"/>
                    <a:pt x="41" y="52"/>
                    <a:pt x="42" y="52"/>
                  </a:cubicBezTo>
                  <a:cubicBezTo>
                    <a:pt x="42" y="52"/>
                    <a:pt x="43" y="52"/>
                    <a:pt x="43" y="52"/>
                  </a:cubicBezTo>
                  <a:cubicBezTo>
                    <a:pt x="42" y="53"/>
                    <a:pt x="41" y="53"/>
                    <a:pt x="41" y="53"/>
                  </a:cubicBezTo>
                  <a:cubicBezTo>
                    <a:pt x="41" y="54"/>
                    <a:pt x="41" y="53"/>
                    <a:pt x="40" y="54"/>
                  </a:cubicBezTo>
                  <a:cubicBezTo>
                    <a:pt x="40" y="54"/>
                    <a:pt x="41" y="54"/>
                    <a:pt x="41" y="54"/>
                  </a:cubicBezTo>
                  <a:cubicBezTo>
                    <a:pt x="40" y="54"/>
                    <a:pt x="40" y="54"/>
                    <a:pt x="40" y="54"/>
                  </a:cubicBezTo>
                  <a:cubicBezTo>
                    <a:pt x="40" y="54"/>
                    <a:pt x="40" y="54"/>
                    <a:pt x="39" y="55"/>
                  </a:cubicBezTo>
                  <a:cubicBezTo>
                    <a:pt x="39" y="55"/>
                    <a:pt x="39" y="55"/>
                    <a:pt x="40" y="55"/>
                  </a:cubicBezTo>
                  <a:cubicBezTo>
                    <a:pt x="40" y="55"/>
                    <a:pt x="40" y="55"/>
                    <a:pt x="40" y="55"/>
                  </a:cubicBezTo>
                  <a:cubicBezTo>
                    <a:pt x="40" y="55"/>
                    <a:pt x="40" y="55"/>
                    <a:pt x="39" y="55"/>
                  </a:cubicBezTo>
                  <a:cubicBezTo>
                    <a:pt x="39" y="55"/>
                    <a:pt x="38" y="56"/>
                    <a:pt x="38" y="56"/>
                  </a:cubicBezTo>
                  <a:cubicBezTo>
                    <a:pt x="38" y="56"/>
                    <a:pt x="38" y="55"/>
                    <a:pt x="38" y="55"/>
                  </a:cubicBezTo>
                  <a:cubicBezTo>
                    <a:pt x="38" y="55"/>
                    <a:pt x="38" y="56"/>
                    <a:pt x="38" y="56"/>
                  </a:cubicBezTo>
                  <a:cubicBezTo>
                    <a:pt x="38" y="55"/>
                    <a:pt x="38" y="54"/>
                    <a:pt x="37" y="54"/>
                  </a:cubicBezTo>
                  <a:cubicBezTo>
                    <a:pt x="36" y="55"/>
                    <a:pt x="36" y="56"/>
                    <a:pt x="35" y="57"/>
                  </a:cubicBezTo>
                  <a:cubicBezTo>
                    <a:pt x="35" y="57"/>
                    <a:pt x="35" y="57"/>
                    <a:pt x="35" y="57"/>
                  </a:cubicBezTo>
                  <a:cubicBezTo>
                    <a:pt x="35" y="56"/>
                    <a:pt x="35" y="56"/>
                    <a:pt x="35" y="56"/>
                  </a:cubicBezTo>
                  <a:cubicBezTo>
                    <a:pt x="35" y="56"/>
                    <a:pt x="35" y="55"/>
                    <a:pt x="35" y="55"/>
                  </a:cubicBezTo>
                  <a:cubicBezTo>
                    <a:pt x="34" y="55"/>
                    <a:pt x="34" y="57"/>
                    <a:pt x="33" y="58"/>
                  </a:cubicBezTo>
                  <a:cubicBezTo>
                    <a:pt x="33" y="58"/>
                    <a:pt x="32" y="58"/>
                    <a:pt x="32" y="58"/>
                  </a:cubicBezTo>
                  <a:cubicBezTo>
                    <a:pt x="32" y="61"/>
                    <a:pt x="31" y="62"/>
                    <a:pt x="30" y="64"/>
                  </a:cubicBezTo>
                  <a:cubicBezTo>
                    <a:pt x="30" y="64"/>
                    <a:pt x="30" y="64"/>
                    <a:pt x="30" y="64"/>
                  </a:cubicBezTo>
                  <a:cubicBezTo>
                    <a:pt x="30" y="64"/>
                    <a:pt x="30" y="65"/>
                    <a:pt x="30" y="65"/>
                  </a:cubicBezTo>
                  <a:cubicBezTo>
                    <a:pt x="31" y="65"/>
                    <a:pt x="30" y="64"/>
                    <a:pt x="31" y="64"/>
                  </a:cubicBezTo>
                  <a:cubicBezTo>
                    <a:pt x="31" y="65"/>
                    <a:pt x="31" y="64"/>
                    <a:pt x="32" y="64"/>
                  </a:cubicBezTo>
                  <a:cubicBezTo>
                    <a:pt x="32" y="65"/>
                    <a:pt x="31" y="65"/>
                    <a:pt x="31" y="66"/>
                  </a:cubicBezTo>
                  <a:cubicBezTo>
                    <a:pt x="32" y="66"/>
                    <a:pt x="32" y="66"/>
                    <a:pt x="32" y="66"/>
                  </a:cubicBezTo>
                  <a:cubicBezTo>
                    <a:pt x="33" y="65"/>
                    <a:pt x="32" y="65"/>
                    <a:pt x="32" y="65"/>
                  </a:cubicBezTo>
                  <a:cubicBezTo>
                    <a:pt x="32" y="65"/>
                    <a:pt x="33" y="65"/>
                    <a:pt x="33" y="65"/>
                  </a:cubicBezTo>
                  <a:cubicBezTo>
                    <a:pt x="32" y="65"/>
                    <a:pt x="32" y="65"/>
                    <a:pt x="33" y="65"/>
                  </a:cubicBezTo>
                  <a:cubicBezTo>
                    <a:pt x="32" y="67"/>
                    <a:pt x="32" y="68"/>
                    <a:pt x="31" y="69"/>
                  </a:cubicBezTo>
                  <a:cubicBezTo>
                    <a:pt x="31" y="69"/>
                    <a:pt x="31" y="68"/>
                    <a:pt x="31" y="68"/>
                  </a:cubicBezTo>
                  <a:cubicBezTo>
                    <a:pt x="30" y="69"/>
                    <a:pt x="30" y="69"/>
                    <a:pt x="30" y="69"/>
                  </a:cubicBezTo>
                  <a:cubicBezTo>
                    <a:pt x="30" y="69"/>
                    <a:pt x="29" y="69"/>
                    <a:pt x="29" y="69"/>
                  </a:cubicBezTo>
                  <a:cubicBezTo>
                    <a:pt x="29" y="69"/>
                    <a:pt x="29" y="70"/>
                    <a:pt x="29" y="70"/>
                  </a:cubicBezTo>
                  <a:cubicBezTo>
                    <a:pt x="29" y="70"/>
                    <a:pt x="29" y="69"/>
                    <a:pt x="29" y="69"/>
                  </a:cubicBezTo>
                  <a:cubicBezTo>
                    <a:pt x="28" y="69"/>
                    <a:pt x="28" y="69"/>
                    <a:pt x="28" y="69"/>
                  </a:cubicBezTo>
                  <a:cubicBezTo>
                    <a:pt x="28" y="69"/>
                    <a:pt x="28" y="69"/>
                    <a:pt x="28" y="69"/>
                  </a:cubicBezTo>
                  <a:cubicBezTo>
                    <a:pt x="28" y="69"/>
                    <a:pt x="28" y="70"/>
                    <a:pt x="27" y="70"/>
                  </a:cubicBezTo>
                  <a:cubicBezTo>
                    <a:pt x="27" y="70"/>
                    <a:pt x="27" y="69"/>
                    <a:pt x="27" y="69"/>
                  </a:cubicBezTo>
                  <a:cubicBezTo>
                    <a:pt x="27" y="68"/>
                    <a:pt x="27" y="68"/>
                    <a:pt x="28" y="68"/>
                  </a:cubicBezTo>
                  <a:cubicBezTo>
                    <a:pt x="29" y="67"/>
                    <a:pt x="29" y="65"/>
                    <a:pt x="30" y="64"/>
                  </a:cubicBezTo>
                  <a:cubicBezTo>
                    <a:pt x="30" y="64"/>
                    <a:pt x="30" y="64"/>
                    <a:pt x="30" y="64"/>
                  </a:cubicBezTo>
                  <a:cubicBezTo>
                    <a:pt x="30" y="64"/>
                    <a:pt x="29" y="64"/>
                    <a:pt x="29" y="64"/>
                  </a:cubicBezTo>
                  <a:cubicBezTo>
                    <a:pt x="29" y="63"/>
                    <a:pt x="30" y="63"/>
                    <a:pt x="29" y="62"/>
                  </a:cubicBezTo>
                  <a:cubicBezTo>
                    <a:pt x="29" y="63"/>
                    <a:pt x="29" y="63"/>
                    <a:pt x="28" y="63"/>
                  </a:cubicBezTo>
                  <a:cubicBezTo>
                    <a:pt x="29" y="62"/>
                    <a:pt x="29" y="61"/>
                    <a:pt x="29" y="60"/>
                  </a:cubicBezTo>
                  <a:cubicBezTo>
                    <a:pt x="29" y="60"/>
                    <a:pt x="29" y="60"/>
                    <a:pt x="29" y="60"/>
                  </a:cubicBezTo>
                  <a:cubicBezTo>
                    <a:pt x="29" y="59"/>
                    <a:pt x="29" y="58"/>
                    <a:pt x="30" y="57"/>
                  </a:cubicBezTo>
                  <a:cubicBezTo>
                    <a:pt x="30" y="58"/>
                    <a:pt x="30" y="58"/>
                    <a:pt x="30" y="58"/>
                  </a:cubicBezTo>
                  <a:cubicBezTo>
                    <a:pt x="30" y="59"/>
                    <a:pt x="30" y="59"/>
                    <a:pt x="30" y="59"/>
                  </a:cubicBezTo>
                  <a:cubicBezTo>
                    <a:pt x="30" y="59"/>
                    <a:pt x="30" y="59"/>
                    <a:pt x="30" y="59"/>
                  </a:cubicBezTo>
                  <a:cubicBezTo>
                    <a:pt x="31" y="58"/>
                    <a:pt x="32" y="57"/>
                    <a:pt x="32" y="56"/>
                  </a:cubicBezTo>
                  <a:cubicBezTo>
                    <a:pt x="34" y="54"/>
                    <a:pt x="35" y="52"/>
                    <a:pt x="37" y="52"/>
                  </a:cubicBezTo>
                  <a:cubicBezTo>
                    <a:pt x="37" y="53"/>
                    <a:pt x="36" y="53"/>
                    <a:pt x="36" y="54"/>
                  </a:cubicBezTo>
                  <a:cubicBezTo>
                    <a:pt x="37" y="54"/>
                    <a:pt x="38" y="53"/>
                    <a:pt x="38" y="52"/>
                  </a:cubicBezTo>
                  <a:cubicBezTo>
                    <a:pt x="38" y="52"/>
                    <a:pt x="38" y="52"/>
                    <a:pt x="38" y="52"/>
                  </a:cubicBezTo>
                  <a:cubicBezTo>
                    <a:pt x="37" y="50"/>
                    <a:pt x="39" y="50"/>
                    <a:pt x="39" y="48"/>
                  </a:cubicBezTo>
                  <a:cubicBezTo>
                    <a:pt x="39" y="48"/>
                    <a:pt x="38" y="49"/>
                    <a:pt x="38" y="48"/>
                  </a:cubicBezTo>
                  <a:cubicBezTo>
                    <a:pt x="38" y="48"/>
                    <a:pt x="38" y="48"/>
                    <a:pt x="38" y="48"/>
                  </a:cubicBezTo>
                  <a:cubicBezTo>
                    <a:pt x="38" y="48"/>
                    <a:pt x="39" y="46"/>
                    <a:pt x="40" y="46"/>
                  </a:cubicBezTo>
                  <a:cubicBezTo>
                    <a:pt x="40" y="46"/>
                    <a:pt x="40" y="46"/>
                    <a:pt x="40" y="45"/>
                  </a:cubicBezTo>
                  <a:cubicBezTo>
                    <a:pt x="41" y="45"/>
                    <a:pt x="41" y="44"/>
                    <a:pt x="41" y="44"/>
                  </a:cubicBezTo>
                  <a:cubicBezTo>
                    <a:pt x="42" y="44"/>
                    <a:pt x="42" y="44"/>
                    <a:pt x="42" y="43"/>
                  </a:cubicBezTo>
                  <a:cubicBezTo>
                    <a:pt x="42" y="43"/>
                    <a:pt x="42" y="43"/>
                    <a:pt x="42" y="43"/>
                  </a:cubicBezTo>
                  <a:cubicBezTo>
                    <a:pt x="41" y="44"/>
                    <a:pt x="41" y="44"/>
                    <a:pt x="40" y="45"/>
                  </a:cubicBezTo>
                  <a:cubicBezTo>
                    <a:pt x="39" y="45"/>
                    <a:pt x="39" y="46"/>
                    <a:pt x="39" y="46"/>
                  </a:cubicBezTo>
                  <a:cubicBezTo>
                    <a:pt x="37" y="46"/>
                    <a:pt x="37" y="47"/>
                    <a:pt x="37" y="48"/>
                  </a:cubicBezTo>
                  <a:cubicBezTo>
                    <a:pt x="37" y="49"/>
                    <a:pt x="38" y="48"/>
                    <a:pt x="38" y="49"/>
                  </a:cubicBezTo>
                  <a:cubicBezTo>
                    <a:pt x="37" y="49"/>
                    <a:pt x="37" y="49"/>
                    <a:pt x="37" y="49"/>
                  </a:cubicBezTo>
                  <a:cubicBezTo>
                    <a:pt x="37" y="49"/>
                    <a:pt x="37" y="49"/>
                    <a:pt x="37" y="49"/>
                  </a:cubicBezTo>
                  <a:cubicBezTo>
                    <a:pt x="37" y="49"/>
                    <a:pt x="37" y="49"/>
                    <a:pt x="36" y="49"/>
                  </a:cubicBezTo>
                  <a:cubicBezTo>
                    <a:pt x="36" y="50"/>
                    <a:pt x="36" y="51"/>
                    <a:pt x="36" y="51"/>
                  </a:cubicBezTo>
                  <a:cubicBezTo>
                    <a:pt x="35" y="51"/>
                    <a:pt x="36" y="50"/>
                    <a:pt x="35" y="50"/>
                  </a:cubicBezTo>
                  <a:cubicBezTo>
                    <a:pt x="33" y="51"/>
                    <a:pt x="32" y="54"/>
                    <a:pt x="30" y="55"/>
                  </a:cubicBezTo>
                  <a:cubicBezTo>
                    <a:pt x="30" y="56"/>
                    <a:pt x="30" y="56"/>
                    <a:pt x="30" y="56"/>
                  </a:cubicBezTo>
                  <a:cubicBezTo>
                    <a:pt x="29" y="55"/>
                    <a:pt x="31" y="54"/>
                    <a:pt x="31" y="53"/>
                  </a:cubicBezTo>
                  <a:cubicBezTo>
                    <a:pt x="31" y="53"/>
                    <a:pt x="31" y="53"/>
                    <a:pt x="31" y="53"/>
                  </a:cubicBezTo>
                  <a:cubicBezTo>
                    <a:pt x="31" y="53"/>
                    <a:pt x="31" y="52"/>
                    <a:pt x="31" y="52"/>
                  </a:cubicBezTo>
                  <a:cubicBezTo>
                    <a:pt x="31" y="53"/>
                    <a:pt x="30" y="53"/>
                    <a:pt x="30" y="53"/>
                  </a:cubicBezTo>
                  <a:cubicBezTo>
                    <a:pt x="30" y="53"/>
                    <a:pt x="30" y="53"/>
                    <a:pt x="30" y="53"/>
                  </a:cubicBezTo>
                  <a:cubicBezTo>
                    <a:pt x="29" y="54"/>
                    <a:pt x="28" y="56"/>
                    <a:pt x="27" y="56"/>
                  </a:cubicBezTo>
                  <a:cubicBezTo>
                    <a:pt x="27" y="57"/>
                    <a:pt x="27" y="57"/>
                    <a:pt x="26" y="58"/>
                  </a:cubicBezTo>
                  <a:cubicBezTo>
                    <a:pt x="27" y="59"/>
                    <a:pt x="25" y="60"/>
                    <a:pt x="25" y="61"/>
                  </a:cubicBezTo>
                  <a:cubicBezTo>
                    <a:pt x="25" y="61"/>
                    <a:pt x="26" y="61"/>
                    <a:pt x="26" y="61"/>
                  </a:cubicBezTo>
                  <a:cubicBezTo>
                    <a:pt x="26" y="63"/>
                    <a:pt x="24" y="63"/>
                    <a:pt x="25" y="65"/>
                  </a:cubicBezTo>
                  <a:cubicBezTo>
                    <a:pt x="25" y="65"/>
                    <a:pt x="24" y="65"/>
                    <a:pt x="24" y="65"/>
                  </a:cubicBezTo>
                  <a:cubicBezTo>
                    <a:pt x="24" y="65"/>
                    <a:pt x="24" y="65"/>
                    <a:pt x="24" y="64"/>
                  </a:cubicBezTo>
                  <a:cubicBezTo>
                    <a:pt x="24" y="64"/>
                    <a:pt x="23" y="64"/>
                    <a:pt x="23" y="65"/>
                  </a:cubicBezTo>
                  <a:cubicBezTo>
                    <a:pt x="23" y="65"/>
                    <a:pt x="24" y="65"/>
                    <a:pt x="24" y="65"/>
                  </a:cubicBezTo>
                  <a:cubicBezTo>
                    <a:pt x="24" y="66"/>
                    <a:pt x="23" y="66"/>
                    <a:pt x="23" y="66"/>
                  </a:cubicBezTo>
                  <a:cubicBezTo>
                    <a:pt x="22" y="66"/>
                    <a:pt x="23" y="67"/>
                    <a:pt x="22" y="67"/>
                  </a:cubicBezTo>
                  <a:cubicBezTo>
                    <a:pt x="22" y="67"/>
                    <a:pt x="22" y="67"/>
                    <a:pt x="22" y="67"/>
                  </a:cubicBezTo>
                  <a:cubicBezTo>
                    <a:pt x="22" y="68"/>
                    <a:pt x="22" y="68"/>
                    <a:pt x="23" y="68"/>
                  </a:cubicBezTo>
                  <a:cubicBezTo>
                    <a:pt x="23" y="68"/>
                    <a:pt x="23" y="68"/>
                    <a:pt x="23" y="67"/>
                  </a:cubicBezTo>
                  <a:cubicBezTo>
                    <a:pt x="23" y="68"/>
                    <a:pt x="23" y="69"/>
                    <a:pt x="23" y="69"/>
                  </a:cubicBezTo>
                  <a:cubicBezTo>
                    <a:pt x="22" y="69"/>
                    <a:pt x="23" y="69"/>
                    <a:pt x="23" y="68"/>
                  </a:cubicBezTo>
                  <a:cubicBezTo>
                    <a:pt x="22" y="68"/>
                    <a:pt x="22" y="68"/>
                    <a:pt x="22" y="68"/>
                  </a:cubicBezTo>
                  <a:cubicBezTo>
                    <a:pt x="22" y="71"/>
                    <a:pt x="21" y="74"/>
                    <a:pt x="21" y="77"/>
                  </a:cubicBezTo>
                  <a:cubicBezTo>
                    <a:pt x="21" y="77"/>
                    <a:pt x="21" y="77"/>
                    <a:pt x="20" y="77"/>
                  </a:cubicBezTo>
                  <a:cubicBezTo>
                    <a:pt x="20" y="77"/>
                    <a:pt x="20" y="77"/>
                    <a:pt x="20" y="77"/>
                  </a:cubicBezTo>
                  <a:cubicBezTo>
                    <a:pt x="20" y="77"/>
                    <a:pt x="20" y="77"/>
                    <a:pt x="19" y="76"/>
                  </a:cubicBezTo>
                  <a:cubicBezTo>
                    <a:pt x="19" y="78"/>
                    <a:pt x="19" y="80"/>
                    <a:pt x="19" y="82"/>
                  </a:cubicBezTo>
                  <a:cubicBezTo>
                    <a:pt x="19" y="82"/>
                    <a:pt x="19" y="81"/>
                    <a:pt x="19" y="81"/>
                  </a:cubicBezTo>
                  <a:cubicBezTo>
                    <a:pt x="20" y="83"/>
                    <a:pt x="20" y="84"/>
                    <a:pt x="20" y="86"/>
                  </a:cubicBezTo>
                  <a:cubicBezTo>
                    <a:pt x="20" y="86"/>
                    <a:pt x="20" y="86"/>
                    <a:pt x="20" y="86"/>
                  </a:cubicBezTo>
                  <a:cubicBezTo>
                    <a:pt x="20" y="87"/>
                    <a:pt x="20" y="87"/>
                    <a:pt x="20" y="87"/>
                  </a:cubicBezTo>
                  <a:cubicBezTo>
                    <a:pt x="20" y="87"/>
                    <a:pt x="21" y="88"/>
                    <a:pt x="21" y="89"/>
                  </a:cubicBezTo>
                  <a:cubicBezTo>
                    <a:pt x="21" y="89"/>
                    <a:pt x="20" y="89"/>
                    <a:pt x="20" y="90"/>
                  </a:cubicBezTo>
                  <a:cubicBezTo>
                    <a:pt x="20" y="90"/>
                    <a:pt x="21" y="90"/>
                    <a:pt x="21" y="90"/>
                  </a:cubicBezTo>
                  <a:cubicBezTo>
                    <a:pt x="20" y="91"/>
                    <a:pt x="20" y="91"/>
                    <a:pt x="19" y="91"/>
                  </a:cubicBezTo>
                  <a:cubicBezTo>
                    <a:pt x="20" y="92"/>
                    <a:pt x="20" y="94"/>
                    <a:pt x="21" y="96"/>
                  </a:cubicBezTo>
                  <a:cubicBezTo>
                    <a:pt x="21" y="96"/>
                    <a:pt x="21" y="95"/>
                    <a:pt x="21" y="96"/>
                  </a:cubicBezTo>
                  <a:cubicBezTo>
                    <a:pt x="21" y="96"/>
                    <a:pt x="21" y="96"/>
                    <a:pt x="21" y="96"/>
                  </a:cubicBezTo>
                  <a:cubicBezTo>
                    <a:pt x="21" y="97"/>
                    <a:pt x="22" y="98"/>
                    <a:pt x="22" y="98"/>
                  </a:cubicBezTo>
                  <a:cubicBezTo>
                    <a:pt x="22" y="99"/>
                    <a:pt x="22" y="99"/>
                    <a:pt x="22" y="99"/>
                  </a:cubicBezTo>
                  <a:cubicBezTo>
                    <a:pt x="22" y="99"/>
                    <a:pt x="22" y="99"/>
                    <a:pt x="22" y="99"/>
                  </a:cubicBezTo>
                  <a:cubicBezTo>
                    <a:pt x="22" y="100"/>
                    <a:pt x="22" y="101"/>
                    <a:pt x="23" y="101"/>
                  </a:cubicBezTo>
                  <a:cubicBezTo>
                    <a:pt x="23" y="101"/>
                    <a:pt x="23" y="102"/>
                    <a:pt x="23" y="102"/>
                  </a:cubicBezTo>
                  <a:cubicBezTo>
                    <a:pt x="23" y="103"/>
                    <a:pt x="23" y="103"/>
                    <a:pt x="24" y="103"/>
                  </a:cubicBezTo>
                  <a:cubicBezTo>
                    <a:pt x="24" y="104"/>
                    <a:pt x="24" y="105"/>
                    <a:pt x="24" y="105"/>
                  </a:cubicBezTo>
                  <a:cubicBezTo>
                    <a:pt x="24" y="106"/>
                    <a:pt x="25" y="107"/>
                    <a:pt x="25" y="107"/>
                  </a:cubicBezTo>
                  <a:cubicBezTo>
                    <a:pt x="25" y="107"/>
                    <a:pt x="25" y="107"/>
                    <a:pt x="25" y="108"/>
                  </a:cubicBezTo>
                  <a:cubicBezTo>
                    <a:pt x="25" y="108"/>
                    <a:pt x="25" y="108"/>
                    <a:pt x="25" y="109"/>
                  </a:cubicBezTo>
                  <a:cubicBezTo>
                    <a:pt x="27" y="109"/>
                    <a:pt x="26" y="111"/>
                    <a:pt x="28" y="112"/>
                  </a:cubicBezTo>
                  <a:cubicBezTo>
                    <a:pt x="28" y="112"/>
                    <a:pt x="28" y="112"/>
                    <a:pt x="29" y="113"/>
                  </a:cubicBezTo>
                  <a:cubicBezTo>
                    <a:pt x="29" y="113"/>
                    <a:pt x="28" y="113"/>
                    <a:pt x="28" y="113"/>
                  </a:cubicBezTo>
                  <a:cubicBezTo>
                    <a:pt x="28" y="113"/>
                    <a:pt x="29" y="113"/>
                    <a:pt x="29" y="113"/>
                  </a:cubicBezTo>
                  <a:cubicBezTo>
                    <a:pt x="29" y="114"/>
                    <a:pt x="29" y="114"/>
                    <a:pt x="29" y="115"/>
                  </a:cubicBezTo>
                  <a:cubicBezTo>
                    <a:pt x="30" y="115"/>
                    <a:pt x="31" y="116"/>
                    <a:pt x="31" y="117"/>
                  </a:cubicBezTo>
                  <a:cubicBezTo>
                    <a:pt x="32" y="118"/>
                    <a:pt x="33" y="119"/>
                    <a:pt x="34" y="120"/>
                  </a:cubicBezTo>
                  <a:cubicBezTo>
                    <a:pt x="34" y="120"/>
                    <a:pt x="34" y="120"/>
                    <a:pt x="34" y="120"/>
                  </a:cubicBezTo>
                  <a:cubicBezTo>
                    <a:pt x="35" y="121"/>
                    <a:pt x="35" y="122"/>
                    <a:pt x="36" y="122"/>
                  </a:cubicBezTo>
                  <a:cubicBezTo>
                    <a:pt x="37" y="124"/>
                    <a:pt x="39" y="125"/>
                    <a:pt x="40" y="126"/>
                  </a:cubicBezTo>
                  <a:cubicBezTo>
                    <a:pt x="40" y="126"/>
                    <a:pt x="40" y="126"/>
                    <a:pt x="40" y="126"/>
                  </a:cubicBezTo>
                  <a:cubicBezTo>
                    <a:pt x="40" y="126"/>
                    <a:pt x="40" y="127"/>
                    <a:pt x="41" y="127"/>
                  </a:cubicBezTo>
                  <a:cubicBezTo>
                    <a:pt x="42" y="127"/>
                    <a:pt x="43" y="128"/>
                    <a:pt x="44" y="129"/>
                  </a:cubicBezTo>
                  <a:cubicBezTo>
                    <a:pt x="45" y="129"/>
                    <a:pt x="46" y="130"/>
                    <a:pt x="47" y="131"/>
                  </a:cubicBezTo>
                  <a:cubicBezTo>
                    <a:pt x="46" y="131"/>
                    <a:pt x="46" y="131"/>
                    <a:pt x="45" y="131"/>
                  </a:cubicBezTo>
                  <a:cubicBezTo>
                    <a:pt x="45" y="132"/>
                    <a:pt x="45" y="132"/>
                    <a:pt x="46" y="132"/>
                  </a:cubicBezTo>
                  <a:cubicBezTo>
                    <a:pt x="45" y="132"/>
                    <a:pt x="45" y="132"/>
                    <a:pt x="45" y="132"/>
                  </a:cubicBezTo>
                  <a:cubicBezTo>
                    <a:pt x="46" y="133"/>
                    <a:pt x="47" y="133"/>
                    <a:pt x="47" y="134"/>
                  </a:cubicBezTo>
                  <a:cubicBezTo>
                    <a:pt x="48" y="133"/>
                    <a:pt x="48" y="134"/>
                    <a:pt x="49" y="134"/>
                  </a:cubicBezTo>
                  <a:cubicBezTo>
                    <a:pt x="49" y="134"/>
                    <a:pt x="49" y="134"/>
                    <a:pt x="50" y="134"/>
                  </a:cubicBezTo>
                  <a:cubicBezTo>
                    <a:pt x="51" y="135"/>
                    <a:pt x="52" y="135"/>
                    <a:pt x="53" y="136"/>
                  </a:cubicBezTo>
                  <a:cubicBezTo>
                    <a:pt x="55" y="136"/>
                    <a:pt x="56" y="136"/>
                    <a:pt x="56" y="136"/>
                  </a:cubicBezTo>
                  <a:cubicBezTo>
                    <a:pt x="58" y="136"/>
                    <a:pt x="58" y="137"/>
                    <a:pt x="59" y="137"/>
                  </a:cubicBezTo>
                  <a:cubicBezTo>
                    <a:pt x="59" y="137"/>
                    <a:pt x="59" y="137"/>
                    <a:pt x="59" y="137"/>
                  </a:cubicBezTo>
                  <a:cubicBezTo>
                    <a:pt x="61" y="138"/>
                    <a:pt x="63" y="138"/>
                    <a:pt x="65" y="138"/>
                  </a:cubicBezTo>
                  <a:cubicBezTo>
                    <a:pt x="63" y="137"/>
                    <a:pt x="61" y="137"/>
                    <a:pt x="61" y="136"/>
                  </a:cubicBezTo>
                  <a:cubicBezTo>
                    <a:pt x="61" y="136"/>
                    <a:pt x="61" y="136"/>
                    <a:pt x="61" y="136"/>
                  </a:cubicBezTo>
                  <a:cubicBezTo>
                    <a:pt x="61" y="136"/>
                    <a:pt x="61" y="136"/>
                    <a:pt x="61" y="136"/>
                  </a:cubicBezTo>
                  <a:cubicBezTo>
                    <a:pt x="60" y="137"/>
                    <a:pt x="60" y="136"/>
                    <a:pt x="59" y="136"/>
                  </a:cubicBezTo>
                  <a:cubicBezTo>
                    <a:pt x="58" y="136"/>
                    <a:pt x="58" y="136"/>
                    <a:pt x="58" y="136"/>
                  </a:cubicBezTo>
                  <a:cubicBezTo>
                    <a:pt x="57" y="136"/>
                    <a:pt x="56" y="135"/>
                    <a:pt x="55" y="135"/>
                  </a:cubicBezTo>
                  <a:cubicBezTo>
                    <a:pt x="53" y="133"/>
                    <a:pt x="51" y="133"/>
                    <a:pt x="48" y="131"/>
                  </a:cubicBezTo>
                  <a:cubicBezTo>
                    <a:pt x="48" y="131"/>
                    <a:pt x="48" y="131"/>
                    <a:pt x="49" y="130"/>
                  </a:cubicBezTo>
                  <a:cubicBezTo>
                    <a:pt x="49" y="131"/>
                    <a:pt x="50" y="131"/>
                    <a:pt x="50" y="131"/>
                  </a:cubicBezTo>
                  <a:cubicBezTo>
                    <a:pt x="50" y="131"/>
                    <a:pt x="50" y="131"/>
                    <a:pt x="50" y="132"/>
                  </a:cubicBezTo>
                  <a:cubicBezTo>
                    <a:pt x="51" y="132"/>
                    <a:pt x="52" y="133"/>
                    <a:pt x="53" y="132"/>
                  </a:cubicBezTo>
                  <a:cubicBezTo>
                    <a:pt x="53" y="132"/>
                    <a:pt x="52" y="133"/>
                    <a:pt x="52" y="132"/>
                  </a:cubicBezTo>
                  <a:cubicBezTo>
                    <a:pt x="53" y="132"/>
                    <a:pt x="52" y="132"/>
                    <a:pt x="52" y="132"/>
                  </a:cubicBezTo>
                  <a:cubicBezTo>
                    <a:pt x="52" y="131"/>
                    <a:pt x="51" y="130"/>
                    <a:pt x="50" y="130"/>
                  </a:cubicBezTo>
                  <a:cubicBezTo>
                    <a:pt x="50" y="131"/>
                    <a:pt x="49" y="130"/>
                    <a:pt x="48" y="130"/>
                  </a:cubicBezTo>
                  <a:cubicBezTo>
                    <a:pt x="49" y="129"/>
                    <a:pt x="47" y="128"/>
                    <a:pt x="47" y="127"/>
                  </a:cubicBezTo>
                  <a:cubicBezTo>
                    <a:pt x="46" y="127"/>
                    <a:pt x="45" y="127"/>
                    <a:pt x="45" y="126"/>
                  </a:cubicBezTo>
                  <a:cubicBezTo>
                    <a:pt x="43" y="125"/>
                    <a:pt x="41" y="124"/>
                    <a:pt x="41" y="122"/>
                  </a:cubicBezTo>
                  <a:cubicBezTo>
                    <a:pt x="41" y="122"/>
                    <a:pt x="40" y="122"/>
                    <a:pt x="40" y="122"/>
                  </a:cubicBezTo>
                  <a:cubicBezTo>
                    <a:pt x="41" y="122"/>
                    <a:pt x="41" y="122"/>
                    <a:pt x="42" y="122"/>
                  </a:cubicBezTo>
                  <a:cubicBezTo>
                    <a:pt x="42" y="123"/>
                    <a:pt x="42" y="123"/>
                    <a:pt x="43" y="123"/>
                  </a:cubicBezTo>
                  <a:cubicBezTo>
                    <a:pt x="43" y="123"/>
                    <a:pt x="43" y="123"/>
                    <a:pt x="43" y="123"/>
                  </a:cubicBezTo>
                  <a:cubicBezTo>
                    <a:pt x="44" y="124"/>
                    <a:pt x="46" y="125"/>
                    <a:pt x="47" y="127"/>
                  </a:cubicBezTo>
                  <a:cubicBezTo>
                    <a:pt x="48" y="127"/>
                    <a:pt x="49" y="128"/>
                    <a:pt x="50" y="128"/>
                  </a:cubicBezTo>
                  <a:cubicBezTo>
                    <a:pt x="49" y="127"/>
                    <a:pt x="47" y="126"/>
                    <a:pt x="46" y="125"/>
                  </a:cubicBezTo>
                  <a:cubicBezTo>
                    <a:pt x="46" y="125"/>
                    <a:pt x="46" y="124"/>
                    <a:pt x="45" y="124"/>
                  </a:cubicBezTo>
                  <a:cubicBezTo>
                    <a:pt x="44" y="122"/>
                    <a:pt x="42" y="121"/>
                    <a:pt x="41" y="121"/>
                  </a:cubicBezTo>
                  <a:cubicBezTo>
                    <a:pt x="41" y="121"/>
                    <a:pt x="41" y="121"/>
                    <a:pt x="41" y="121"/>
                  </a:cubicBezTo>
                  <a:cubicBezTo>
                    <a:pt x="41" y="121"/>
                    <a:pt x="40" y="121"/>
                    <a:pt x="40" y="121"/>
                  </a:cubicBezTo>
                  <a:cubicBezTo>
                    <a:pt x="40" y="121"/>
                    <a:pt x="40" y="121"/>
                    <a:pt x="40" y="121"/>
                  </a:cubicBezTo>
                  <a:cubicBezTo>
                    <a:pt x="39" y="121"/>
                    <a:pt x="39" y="121"/>
                    <a:pt x="39" y="120"/>
                  </a:cubicBezTo>
                  <a:cubicBezTo>
                    <a:pt x="40" y="120"/>
                    <a:pt x="40" y="120"/>
                    <a:pt x="40" y="120"/>
                  </a:cubicBezTo>
                  <a:cubicBezTo>
                    <a:pt x="40" y="119"/>
                    <a:pt x="39" y="119"/>
                    <a:pt x="39" y="119"/>
                  </a:cubicBezTo>
                  <a:cubicBezTo>
                    <a:pt x="37" y="119"/>
                    <a:pt x="36" y="117"/>
                    <a:pt x="35" y="116"/>
                  </a:cubicBezTo>
                  <a:cubicBezTo>
                    <a:pt x="34" y="116"/>
                    <a:pt x="34" y="115"/>
                    <a:pt x="34" y="115"/>
                  </a:cubicBezTo>
                  <a:cubicBezTo>
                    <a:pt x="32" y="115"/>
                    <a:pt x="32" y="112"/>
                    <a:pt x="31" y="111"/>
                  </a:cubicBezTo>
                  <a:cubicBezTo>
                    <a:pt x="31" y="110"/>
                    <a:pt x="30" y="109"/>
                    <a:pt x="29" y="108"/>
                  </a:cubicBezTo>
                  <a:cubicBezTo>
                    <a:pt x="29" y="108"/>
                    <a:pt x="29" y="108"/>
                    <a:pt x="29" y="108"/>
                  </a:cubicBezTo>
                  <a:cubicBezTo>
                    <a:pt x="29" y="108"/>
                    <a:pt x="29" y="108"/>
                    <a:pt x="29" y="108"/>
                  </a:cubicBezTo>
                  <a:cubicBezTo>
                    <a:pt x="29" y="108"/>
                    <a:pt x="29" y="108"/>
                    <a:pt x="29" y="107"/>
                  </a:cubicBezTo>
                  <a:cubicBezTo>
                    <a:pt x="29" y="107"/>
                    <a:pt x="29" y="108"/>
                    <a:pt x="29" y="107"/>
                  </a:cubicBezTo>
                  <a:cubicBezTo>
                    <a:pt x="29" y="107"/>
                    <a:pt x="29" y="107"/>
                    <a:pt x="28" y="107"/>
                  </a:cubicBezTo>
                  <a:cubicBezTo>
                    <a:pt x="29" y="107"/>
                    <a:pt x="29" y="107"/>
                    <a:pt x="29" y="106"/>
                  </a:cubicBezTo>
                  <a:cubicBezTo>
                    <a:pt x="27" y="105"/>
                    <a:pt x="27" y="103"/>
                    <a:pt x="26" y="101"/>
                  </a:cubicBezTo>
                  <a:cubicBezTo>
                    <a:pt x="26" y="101"/>
                    <a:pt x="26" y="101"/>
                    <a:pt x="26" y="101"/>
                  </a:cubicBezTo>
                  <a:cubicBezTo>
                    <a:pt x="26" y="101"/>
                    <a:pt x="26" y="102"/>
                    <a:pt x="26" y="102"/>
                  </a:cubicBezTo>
                  <a:cubicBezTo>
                    <a:pt x="25" y="102"/>
                    <a:pt x="24" y="100"/>
                    <a:pt x="24" y="99"/>
                  </a:cubicBezTo>
                  <a:cubicBezTo>
                    <a:pt x="23" y="99"/>
                    <a:pt x="23" y="99"/>
                    <a:pt x="23" y="98"/>
                  </a:cubicBezTo>
                  <a:cubicBezTo>
                    <a:pt x="23" y="98"/>
                    <a:pt x="23" y="98"/>
                    <a:pt x="24" y="98"/>
                  </a:cubicBezTo>
                  <a:cubicBezTo>
                    <a:pt x="24" y="98"/>
                    <a:pt x="24" y="98"/>
                    <a:pt x="24" y="98"/>
                  </a:cubicBezTo>
                  <a:cubicBezTo>
                    <a:pt x="24" y="98"/>
                    <a:pt x="24" y="98"/>
                    <a:pt x="25" y="98"/>
                  </a:cubicBezTo>
                  <a:cubicBezTo>
                    <a:pt x="25" y="98"/>
                    <a:pt x="25" y="99"/>
                    <a:pt x="25" y="100"/>
                  </a:cubicBezTo>
                  <a:cubicBezTo>
                    <a:pt x="25" y="100"/>
                    <a:pt x="26" y="100"/>
                    <a:pt x="26" y="100"/>
                  </a:cubicBezTo>
                  <a:cubicBezTo>
                    <a:pt x="26" y="98"/>
                    <a:pt x="26" y="98"/>
                    <a:pt x="26" y="97"/>
                  </a:cubicBezTo>
                  <a:cubicBezTo>
                    <a:pt x="26" y="97"/>
                    <a:pt x="25" y="96"/>
                    <a:pt x="26" y="96"/>
                  </a:cubicBezTo>
                  <a:cubicBezTo>
                    <a:pt x="26" y="96"/>
                    <a:pt x="26" y="96"/>
                    <a:pt x="27" y="96"/>
                  </a:cubicBezTo>
                  <a:cubicBezTo>
                    <a:pt x="28" y="94"/>
                    <a:pt x="26" y="92"/>
                    <a:pt x="26" y="90"/>
                  </a:cubicBezTo>
                  <a:cubicBezTo>
                    <a:pt x="26" y="90"/>
                    <a:pt x="26" y="90"/>
                    <a:pt x="25" y="91"/>
                  </a:cubicBezTo>
                  <a:cubicBezTo>
                    <a:pt x="25" y="89"/>
                    <a:pt x="24" y="88"/>
                    <a:pt x="25" y="87"/>
                  </a:cubicBezTo>
                  <a:cubicBezTo>
                    <a:pt x="26" y="87"/>
                    <a:pt x="26" y="88"/>
                    <a:pt x="26" y="89"/>
                  </a:cubicBezTo>
                  <a:cubicBezTo>
                    <a:pt x="26" y="89"/>
                    <a:pt x="26" y="89"/>
                    <a:pt x="26" y="89"/>
                  </a:cubicBezTo>
                  <a:cubicBezTo>
                    <a:pt x="26" y="89"/>
                    <a:pt x="27" y="90"/>
                    <a:pt x="26" y="91"/>
                  </a:cubicBezTo>
                  <a:cubicBezTo>
                    <a:pt x="27" y="92"/>
                    <a:pt x="27" y="93"/>
                    <a:pt x="27" y="95"/>
                  </a:cubicBezTo>
                  <a:cubicBezTo>
                    <a:pt x="28" y="96"/>
                    <a:pt x="28" y="97"/>
                    <a:pt x="28" y="98"/>
                  </a:cubicBezTo>
                  <a:cubicBezTo>
                    <a:pt x="29" y="98"/>
                    <a:pt x="29" y="98"/>
                    <a:pt x="29" y="97"/>
                  </a:cubicBezTo>
                  <a:cubicBezTo>
                    <a:pt x="29" y="97"/>
                    <a:pt x="29" y="96"/>
                    <a:pt x="29" y="95"/>
                  </a:cubicBezTo>
                  <a:cubicBezTo>
                    <a:pt x="29" y="95"/>
                    <a:pt x="29" y="96"/>
                    <a:pt x="30" y="96"/>
                  </a:cubicBezTo>
                  <a:cubicBezTo>
                    <a:pt x="29" y="96"/>
                    <a:pt x="29" y="96"/>
                    <a:pt x="29" y="95"/>
                  </a:cubicBezTo>
                  <a:cubicBezTo>
                    <a:pt x="30" y="95"/>
                    <a:pt x="31" y="97"/>
                    <a:pt x="31" y="98"/>
                  </a:cubicBezTo>
                  <a:cubicBezTo>
                    <a:pt x="30" y="98"/>
                    <a:pt x="30" y="97"/>
                    <a:pt x="30" y="97"/>
                  </a:cubicBezTo>
                  <a:cubicBezTo>
                    <a:pt x="30" y="98"/>
                    <a:pt x="30" y="98"/>
                    <a:pt x="30" y="98"/>
                  </a:cubicBezTo>
                  <a:cubicBezTo>
                    <a:pt x="30" y="99"/>
                    <a:pt x="30" y="99"/>
                    <a:pt x="30" y="99"/>
                  </a:cubicBezTo>
                  <a:cubicBezTo>
                    <a:pt x="29" y="98"/>
                    <a:pt x="29" y="98"/>
                    <a:pt x="29" y="98"/>
                  </a:cubicBezTo>
                  <a:cubicBezTo>
                    <a:pt x="29" y="99"/>
                    <a:pt x="29" y="101"/>
                    <a:pt x="29" y="101"/>
                  </a:cubicBezTo>
                  <a:cubicBezTo>
                    <a:pt x="30" y="101"/>
                    <a:pt x="30" y="101"/>
                    <a:pt x="30" y="101"/>
                  </a:cubicBezTo>
                  <a:cubicBezTo>
                    <a:pt x="30" y="101"/>
                    <a:pt x="30" y="101"/>
                    <a:pt x="30" y="101"/>
                  </a:cubicBezTo>
                  <a:cubicBezTo>
                    <a:pt x="30" y="102"/>
                    <a:pt x="30" y="102"/>
                    <a:pt x="30" y="102"/>
                  </a:cubicBezTo>
                  <a:cubicBezTo>
                    <a:pt x="30" y="102"/>
                    <a:pt x="31" y="103"/>
                    <a:pt x="31" y="103"/>
                  </a:cubicBezTo>
                  <a:cubicBezTo>
                    <a:pt x="31" y="101"/>
                    <a:pt x="30" y="100"/>
                    <a:pt x="31" y="99"/>
                  </a:cubicBezTo>
                  <a:cubicBezTo>
                    <a:pt x="31" y="100"/>
                    <a:pt x="31" y="101"/>
                    <a:pt x="32" y="102"/>
                  </a:cubicBezTo>
                  <a:cubicBezTo>
                    <a:pt x="33" y="101"/>
                    <a:pt x="31" y="99"/>
                    <a:pt x="32" y="99"/>
                  </a:cubicBezTo>
                  <a:cubicBezTo>
                    <a:pt x="32" y="99"/>
                    <a:pt x="33" y="100"/>
                    <a:pt x="33" y="101"/>
                  </a:cubicBezTo>
                  <a:cubicBezTo>
                    <a:pt x="33" y="101"/>
                    <a:pt x="33" y="101"/>
                    <a:pt x="32" y="101"/>
                  </a:cubicBezTo>
                  <a:cubicBezTo>
                    <a:pt x="32" y="101"/>
                    <a:pt x="33" y="102"/>
                    <a:pt x="33" y="102"/>
                  </a:cubicBezTo>
                  <a:cubicBezTo>
                    <a:pt x="32" y="102"/>
                    <a:pt x="32" y="103"/>
                    <a:pt x="32" y="103"/>
                  </a:cubicBezTo>
                  <a:cubicBezTo>
                    <a:pt x="33" y="103"/>
                    <a:pt x="33" y="103"/>
                    <a:pt x="34" y="104"/>
                  </a:cubicBezTo>
                  <a:cubicBezTo>
                    <a:pt x="33" y="104"/>
                    <a:pt x="33" y="104"/>
                    <a:pt x="33" y="103"/>
                  </a:cubicBezTo>
                  <a:cubicBezTo>
                    <a:pt x="33" y="104"/>
                    <a:pt x="33" y="104"/>
                    <a:pt x="33" y="104"/>
                  </a:cubicBezTo>
                  <a:cubicBezTo>
                    <a:pt x="34" y="105"/>
                    <a:pt x="35" y="107"/>
                    <a:pt x="36" y="108"/>
                  </a:cubicBezTo>
                  <a:cubicBezTo>
                    <a:pt x="36" y="108"/>
                    <a:pt x="36" y="107"/>
                    <a:pt x="36" y="107"/>
                  </a:cubicBezTo>
                  <a:cubicBezTo>
                    <a:pt x="37" y="108"/>
                    <a:pt x="37" y="108"/>
                    <a:pt x="37" y="109"/>
                  </a:cubicBezTo>
                  <a:cubicBezTo>
                    <a:pt x="37" y="109"/>
                    <a:pt x="37" y="110"/>
                    <a:pt x="38" y="110"/>
                  </a:cubicBezTo>
                  <a:cubicBezTo>
                    <a:pt x="37" y="110"/>
                    <a:pt x="37" y="110"/>
                    <a:pt x="37" y="110"/>
                  </a:cubicBezTo>
                  <a:cubicBezTo>
                    <a:pt x="38" y="111"/>
                    <a:pt x="40" y="113"/>
                    <a:pt x="38" y="114"/>
                  </a:cubicBezTo>
                  <a:cubicBezTo>
                    <a:pt x="38" y="113"/>
                    <a:pt x="37" y="112"/>
                    <a:pt x="37" y="111"/>
                  </a:cubicBezTo>
                  <a:cubicBezTo>
                    <a:pt x="37" y="111"/>
                    <a:pt x="37" y="111"/>
                    <a:pt x="37" y="110"/>
                  </a:cubicBezTo>
                  <a:cubicBezTo>
                    <a:pt x="37" y="110"/>
                    <a:pt x="36" y="110"/>
                    <a:pt x="36" y="110"/>
                  </a:cubicBezTo>
                  <a:cubicBezTo>
                    <a:pt x="36" y="109"/>
                    <a:pt x="35" y="109"/>
                    <a:pt x="35" y="108"/>
                  </a:cubicBezTo>
                  <a:cubicBezTo>
                    <a:pt x="33" y="108"/>
                    <a:pt x="32" y="106"/>
                    <a:pt x="31" y="106"/>
                  </a:cubicBezTo>
                  <a:cubicBezTo>
                    <a:pt x="31" y="106"/>
                    <a:pt x="32" y="107"/>
                    <a:pt x="32" y="107"/>
                  </a:cubicBezTo>
                  <a:cubicBezTo>
                    <a:pt x="32" y="108"/>
                    <a:pt x="32" y="108"/>
                    <a:pt x="33" y="109"/>
                  </a:cubicBezTo>
                  <a:cubicBezTo>
                    <a:pt x="32" y="109"/>
                    <a:pt x="33" y="110"/>
                    <a:pt x="33" y="110"/>
                  </a:cubicBezTo>
                  <a:cubicBezTo>
                    <a:pt x="33" y="110"/>
                    <a:pt x="33" y="110"/>
                    <a:pt x="34" y="110"/>
                  </a:cubicBezTo>
                  <a:cubicBezTo>
                    <a:pt x="34" y="110"/>
                    <a:pt x="34" y="110"/>
                    <a:pt x="34" y="111"/>
                  </a:cubicBezTo>
                  <a:cubicBezTo>
                    <a:pt x="34" y="110"/>
                    <a:pt x="34" y="111"/>
                    <a:pt x="35" y="111"/>
                  </a:cubicBezTo>
                  <a:cubicBezTo>
                    <a:pt x="35" y="111"/>
                    <a:pt x="35" y="112"/>
                    <a:pt x="35" y="112"/>
                  </a:cubicBezTo>
                  <a:cubicBezTo>
                    <a:pt x="35" y="112"/>
                    <a:pt x="36" y="112"/>
                    <a:pt x="36" y="112"/>
                  </a:cubicBezTo>
                  <a:cubicBezTo>
                    <a:pt x="37" y="112"/>
                    <a:pt x="37" y="113"/>
                    <a:pt x="36" y="113"/>
                  </a:cubicBezTo>
                  <a:cubicBezTo>
                    <a:pt x="37" y="113"/>
                    <a:pt x="37" y="113"/>
                    <a:pt x="37" y="114"/>
                  </a:cubicBezTo>
                  <a:cubicBezTo>
                    <a:pt x="37" y="114"/>
                    <a:pt x="37" y="114"/>
                    <a:pt x="36" y="114"/>
                  </a:cubicBezTo>
                  <a:cubicBezTo>
                    <a:pt x="37" y="114"/>
                    <a:pt x="37" y="115"/>
                    <a:pt x="37" y="115"/>
                  </a:cubicBezTo>
                  <a:cubicBezTo>
                    <a:pt x="38" y="116"/>
                    <a:pt x="39" y="116"/>
                    <a:pt x="39" y="117"/>
                  </a:cubicBezTo>
                  <a:cubicBezTo>
                    <a:pt x="39" y="117"/>
                    <a:pt x="39" y="118"/>
                    <a:pt x="39" y="118"/>
                  </a:cubicBezTo>
                  <a:cubicBezTo>
                    <a:pt x="39" y="118"/>
                    <a:pt x="40" y="118"/>
                    <a:pt x="40" y="119"/>
                  </a:cubicBezTo>
                  <a:cubicBezTo>
                    <a:pt x="40" y="119"/>
                    <a:pt x="41" y="119"/>
                    <a:pt x="41" y="119"/>
                  </a:cubicBezTo>
                  <a:cubicBezTo>
                    <a:pt x="41" y="119"/>
                    <a:pt x="42" y="120"/>
                    <a:pt x="43" y="121"/>
                  </a:cubicBezTo>
                  <a:cubicBezTo>
                    <a:pt x="44" y="121"/>
                    <a:pt x="45" y="122"/>
                    <a:pt x="46" y="123"/>
                  </a:cubicBezTo>
                  <a:cubicBezTo>
                    <a:pt x="46" y="123"/>
                    <a:pt x="46" y="123"/>
                    <a:pt x="47" y="124"/>
                  </a:cubicBezTo>
                  <a:cubicBezTo>
                    <a:pt x="47" y="124"/>
                    <a:pt x="46" y="124"/>
                    <a:pt x="46" y="124"/>
                  </a:cubicBezTo>
                  <a:cubicBezTo>
                    <a:pt x="47" y="124"/>
                    <a:pt x="46" y="124"/>
                    <a:pt x="47" y="124"/>
                  </a:cubicBezTo>
                  <a:cubicBezTo>
                    <a:pt x="47" y="124"/>
                    <a:pt x="47" y="124"/>
                    <a:pt x="47" y="124"/>
                  </a:cubicBezTo>
                  <a:cubicBezTo>
                    <a:pt x="47" y="125"/>
                    <a:pt x="47" y="124"/>
                    <a:pt x="47" y="124"/>
                  </a:cubicBezTo>
                  <a:cubicBezTo>
                    <a:pt x="47" y="124"/>
                    <a:pt x="47" y="125"/>
                    <a:pt x="47" y="125"/>
                  </a:cubicBezTo>
                  <a:cubicBezTo>
                    <a:pt x="47" y="125"/>
                    <a:pt x="48" y="125"/>
                    <a:pt x="48" y="125"/>
                  </a:cubicBezTo>
                  <a:cubicBezTo>
                    <a:pt x="48" y="124"/>
                    <a:pt x="47" y="124"/>
                    <a:pt x="47" y="123"/>
                  </a:cubicBezTo>
                  <a:cubicBezTo>
                    <a:pt x="48" y="123"/>
                    <a:pt x="48" y="125"/>
                    <a:pt x="50" y="125"/>
                  </a:cubicBezTo>
                  <a:cubicBezTo>
                    <a:pt x="50" y="124"/>
                    <a:pt x="49" y="124"/>
                    <a:pt x="49" y="123"/>
                  </a:cubicBezTo>
                  <a:cubicBezTo>
                    <a:pt x="48" y="122"/>
                    <a:pt x="46" y="122"/>
                    <a:pt x="45" y="121"/>
                  </a:cubicBezTo>
                  <a:cubicBezTo>
                    <a:pt x="44" y="120"/>
                    <a:pt x="42" y="119"/>
                    <a:pt x="43" y="117"/>
                  </a:cubicBezTo>
                  <a:cubicBezTo>
                    <a:pt x="44" y="118"/>
                    <a:pt x="44" y="119"/>
                    <a:pt x="45" y="119"/>
                  </a:cubicBezTo>
                  <a:cubicBezTo>
                    <a:pt x="45" y="120"/>
                    <a:pt x="45" y="120"/>
                    <a:pt x="45" y="120"/>
                  </a:cubicBezTo>
                  <a:cubicBezTo>
                    <a:pt x="47" y="120"/>
                    <a:pt x="47" y="122"/>
                    <a:pt x="49" y="122"/>
                  </a:cubicBezTo>
                  <a:cubicBezTo>
                    <a:pt x="50" y="123"/>
                    <a:pt x="52" y="123"/>
                    <a:pt x="52" y="125"/>
                  </a:cubicBezTo>
                  <a:cubicBezTo>
                    <a:pt x="54" y="125"/>
                    <a:pt x="55" y="126"/>
                    <a:pt x="57" y="126"/>
                  </a:cubicBezTo>
                  <a:cubicBezTo>
                    <a:pt x="57" y="126"/>
                    <a:pt x="57" y="126"/>
                    <a:pt x="57" y="126"/>
                  </a:cubicBezTo>
                  <a:cubicBezTo>
                    <a:pt x="59" y="127"/>
                    <a:pt x="61" y="127"/>
                    <a:pt x="62" y="128"/>
                  </a:cubicBezTo>
                  <a:cubicBezTo>
                    <a:pt x="61" y="129"/>
                    <a:pt x="59" y="127"/>
                    <a:pt x="59" y="128"/>
                  </a:cubicBezTo>
                  <a:cubicBezTo>
                    <a:pt x="59" y="128"/>
                    <a:pt x="59" y="128"/>
                    <a:pt x="59" y="128"/>
                  </a:cubicBezTo>
                  <a:cubicBezTo>
                    <a:pt x="59" y="129"/>
                    <a:pt x="57" y="128"/>
                    <a:pt x="57" y="129"/>
                  </a:cubicBezTo>
                  <a:cubicBezTo>
                    <a:pt x="57" y="129"/>
                    <a:pt x="58" y="129"/>
                    <a:pt x="58" y="129"/>
                  </a:cubicBezTo>
                  <a:cubicBezTo>
                    <a:pt x="58" y="129"/>
                    <a:pt x="58" y="130"/>
                    <a:pt x="58" y="129"/>
                  </a:cubicBezTo>
                  <a:cubicBezTo>
                    <a:pt x="58" y="130"/>
                    <a:pt x="59" y="130"/>
                    <a:pt x="59" y="130"/>
                  </a:cubicBezTo>
                  <a:cubicBezTo>
                    <a:pt x="59" y="130"/>
                    <a:pt x="59" y="130"/>
                    <a:pt x="59" y="129"/>
                  </a:cubicBezTo>
                  <a:cubicBezTo>
                    <a:pt x="60" y="130"/>
                    <a:pt x="60" y="130"/>
                    <a:pt x="61" y="130"/>
                  </a:cubicBezTo>
                  <a:cubicBezTo>
                    <a:pt x="62" y="131"/>
                    <a:pt x="65" y="131"/>
                    <a:pt x="66" y="130"/>
                  </a:cubicBezTo>
                  <a:cubicBezTo>
                    <a:pt x="66" y="128"/>
                    <a:pt x="63" y="129"/>
                    <a:pt x="62" y="128"/>
                  </a:cubicBezTo>
                  <a:cubicBezTo>
                    <a:pt x="63" y="128"/>
                    <a:pt x="64" y="128"/>
                    <a:pt x="66" y="128"/>
                  </a:cubicBezTo>
                  <a:cubicBezTo>
                    <a:pt x="66" y="127"/>
                    <a:pt x="67" y="128"/>
                    <a:pt x="68" y="128"/>
                  </a:cubicBezTo>
                  <a:cubicBezTo>
                    <a:pt x="68" y="129"/>
                    <a:pt x="68" y="129"/>
                    <a:pt x="68" y="129"/>
                  </a:cubicBezTo>
                  <a:cubicBezTo>
                    <a:pt x="68" y="129"/>
                    <a:pt x="69" y="129"/>
                    <a:pt x="69" y="129"/>
                  </a:cubicBezTo>
                  <a:cubicBezTo>
                    <a:pt x="69" y="129"/>
                    <a:pt x="69" y="129"/>
                    <a:pt x="69" y="129"/>
                  </a:cubicBezTo>
                  <a:cubicBezTo>
                    <a:pt x="69" y="130"/>
                    <a:pt x="70" y="130"/>
                    <a:pt x="70" y="130"/>
                  </a:cubicBezTo>
                  <a:cubicBezTo>
                    <a:pt x="70" y="130"/>
                    <a:pt x="70" y="130"/>
                    <a:pt x="70" y="130"/>
                  </a:cubicBezTo>
                  <a:cubicBezTo>
                    <a:pt x="70" y="130"/>
                    <a:pt x="71" y="130"/>
                    <a:pt x="70" y="130"/>
                  </a:cubicBezTo>
                  <a:cubicBezTo>
                    <a:pt x="70" y="130"/>
                    <a:pt x="70" y="130"/>
                    <a:pt x="69" y="130"/>
                  </a:cubicBezTo>
                  <a:cubicBezTo>
                    <a:pt x="69" y="130"/>
                    <a:pt x="68" y="130"/>
                    <a:pt x="68" y="130"/>
                  </a:cubicBezTo>
                  <a:cubicBezTo>
                    <a:pt x="68" y="130"/>
                    <a:pt x="68" y="130"/>
                    <a:pt x="69" y="131"/>
                  </a:cubicBezTo>
                  <a:cubicBezTo>
                    <a:pt x="69" y="130"/>
                    <a:pt x="70" y="131"/>
                    <a:pt x="69" y="131"/>
                  </a:cubicBezTo>
                  <a:cubicBezTo>
                    <a:pt x="70" y="132"/>
                    <a:pt x="70" y="132"/>
                    <a:pt x="70" y="133"/>
                  </a:cubicBezTo>
                  <a:cubicBezTo>
                    <a:pt x="71" y="133"/>
                    <a:pt x="72" y="133"/>
                    <a:pt x="73" y="133"/>
                  </a:cubicBezTo>
                  <a:cubicBezTo>
                    <a:pt x="73" y="132"/>
                    <a:pt x="73" y="132"/>
                    <a:pt x="73" y="132"/>
                  </a:cubicBezTo>
                  <a:cubicBezTo>
                    <a:pt x="73" y="132"/>
                    <a:pt x="73" y="132"/>
                    <a:pt x="73" y="131"/>
                  </a:cubicBezTo>
                  <a:cubicBezTo>
                    <a:pt x="73" y="132"/>
                    <a:pt x="72" y="131"/>
                    <a:pt x="71" y="132"/>
                  </a:cubicBezTo>
                  <a:cubicBezTo>
                    <a:pt x="71" y="132"/>
                    <a:pt x="71" y="131"/>
                    <a:pt x="71" y="131"/>
                  </a:cubicBezTo>
                  <a:cubicBezTo>
                    <a:pt x="72" y="131"/>
                    <a:pt x="72" y="130"/>
                    <a:pt x="73" y="131"/>
                  </a:cubicBezTo>
                  <a:cubicBezTo>
                    <a:pt x="73" y="130"/>
                    <a:pt x="74" y="131"/>
                    <a:pt x="75" y="131"/>
                  </a:cubicBezTo>
                  <a:cubicBezTo>
                    <a:pt x="75" y="130"/>
                    <a:pt x="75" y="130"/>
                    <a:pt x="76" y="130"/>
                  </a:cubicBezTo>
                  <a:cubicBezTo>
                    <a:pt x="77" y="130"/>
                    <a:pt x="78" y="129"/>
                    <a:pt x="79" y="129"/>
                  </a:cubicBezTo>
                  <a:cubicBezTo>
                    <a:pt x="79" y="129"/>
                    <a:pt x="79" y="129"/>
                    <a:pt x="79" y="129"/>
                  </a:cubicBezTo>
                  <a:cubicBezTo>
                    <a:pt x="78" y="129"/>
                    <a:pt x="76" y="129"/>
                    <a:pt x="76" y="128"/>
                  </a:cubicBezTo>
                  <a:cubicBezTo>
                    <a:pt x="75" y="128"/>
                    <a:pt x="73" y="128"/>
                    <a:pt x="73" y="128"/>
                  </a:cubicBezTo>
                  <a:cubicBezTo>
                    <a:pt x="73" y="127"/>
                    <a:pt x="75" y="127"/>
                    <a:pt x="75" y="127"/>
                  </a:cubicBezTo>
                  <a:cubicBezTo>
                    <a:pt x="76" y="126"/>
                    <a:pt x="78" y="127"/>
                    <a:pt x="78" y="127"/>
                  </a:cubicBezTo>
                  <a:cubicBezTo>
                    <a:pt x="78" y="126"/>
                    <a:pt x="78" y="126"/>
                    <a:pt x="78" y="126"/>
                  </a:cubicBezTo>
                  <a:cubicBezTo>
                    <a:pt x="76" y="124"/>
                    <a:pt x="72" y="127"/>
                    <a:pt x="70" y="126"/>
                  </a:cubicBezTo>
                  <a:cubicBezTo>
                    <a:pt x="70" y="125"/>
                    <a:pt x="70" y="125"/>
                    <a:pt x="70" y="125"/>
                  </a:cubicBezTo>
                  <a:cubicBezTo>
                    <a:pt x="71" y="125"/>
                    <a:pt x="71" y="125"/>
                    <a:pt x="72" y="125"/>
                  </a:cubicBezTo>
                  <a:cubicBezTo>
                    <a:pt x="73" y="125"/>
                    <a:pt x="75" y="125"/>
                    <a:pt x="76" y="124"/>
                  </a:cubicBezTo>
                  <a:cubicBezTo>
                    <a:pt x="76" y="124"/>
                    <a:pt x="76" y="124"/>
                    <a:pt x="76" y="123"/>
                  </a:cubicBezTo>
                  <a:cubicBezTo>
                    <a:pt x="79" y="122"/>
                    <a:pt x="82" y="122"/>
                    <a:pt x="85" y="120"/>
                  </a:cubicBezTo>
                  <a:cubicBezTo>
                    <a:pt x="84" y="120"/>
                    <a:pt x="84" y="120"/>
                    <a:pt x="84" y="120"/>
                  </a:cubicBezTo>
                  <a:cubicBezTo>
                    <a:pt x="82" y="120"/>
                    <a:pt x="80" y="122"/>
                    <a:pt x="78" y="121"/>
                  </a:cubicBezTo>
                  <a:cubicBezTo>
                    <a:pt x="76" y="122"/>
                    <a:pt x="75" y="121"/>
                    <a:pt x="73" y="122"/>
                  </a:cubicBezTo>
                  <a:cubicBezTo>
                    <a:pt x="73" y="121"/>
                    <a:pt x="73" y="121"/>
                    <a:pt x="73" y="121"/>
                  </a:cubicBezTo>
                  <a:cubicBezTo>
                    <a:pt x="72" y="121"/>
                    <a:pt x="71" y="121"/>
                    <a:pt x="70" y="121"/>
                  </a:cubicBezTo>
                  <a:cubicBezTo>
                    <a:pt x="70" y="121"/>
                    <a:pt x="71" y="121"/>
                    <a:pt x="72" y="120"/>
                  </a:cubicBezTo>
                  <a:cubicBezTo>
                    <a:pt x="72" y="120"/>
                    <a:pt x="72" y="120"/>
                    <a:pt x="72" y="120"/>
                  </a:cubicBezTo>
                  <a:cubicBezTo>
                    <a:pt x="72" y="120"/>
                    <a:pt x="73" y="120"/>
                    <a:pt x="73" y="120"/>
                  </a:cubicBezTo>
                  <a:cubicBezTo>
                    <a:pt x="74" y="120"/>
                    <a:pt x="75" y="120"/>
                    <a:pt x="75" y="120"/>
                  </a:cubicBezTo>
                  <a:cubicBezTo>
                    <a:pt x="77" y="120"/>
                    <a:pt x="78" y="120"/>
                    <a:pt x="79" y="119"/>
                  </a:cubicBezTo>
                  <a:cubicBezTo>
                    <a:pt x="80" y="119"/>
                    <a:pt x="80" y="119"/>
                    <a:pt x="80" y="119"/>
                  </a:cubicBezTo>
                  <a:cubicBezTo>
                    <a:pt x="81" y="119"/>
                    <a:pt x="81" y="119"/>
                    <a:pt x="81" y="119"/>
                  </a:cubicBezTo>
                  <a:cubicBezTo>
                    <a:pt x="81" y="119"/>
                    <a:pt x="81" y="118"/>
                    <a:pt x="81" y="118"/>
                  </a:cubicBezTo>
                  <a:cubicBezTo>
                    <a:pt x="81" y="118"/>
                    <a:pt x="81" y="118"/>
                    <a:pt x="82" y="118"/>
                  </a:cubicBezTo>
                  <a:cubicBezTo>
                    <a:pt x="82" y="117"/>
                    <a:pt x="81" y="118"/>
                    <a:pt x="80" y="118"/>
                  </a:cubicBezTo>
                  <a:cubicBezTo>
                    <a:pt x="79" y="116"/>
                    <a:pt x="83" y="116"/>
                    <a:pt x="84" y="116"/>
                  </a:cubicBezTo>
                  <a:cubicBezTo>
                    <a:pt x="84" y="114"/>
                    <a:pt x="86" y="113"/>
                    <a:pt x="87" y="113"/>
                  </a:cubicBezTo>
                  <a:cubicBezTo>
                    <a:pt x="87" y="114"/>
                    <a:pt x="86" y="115"/>
                    <a:pt x="85" y="115"/>
                  </a:cubicBezTo>
                  <a:cubicBezTo>
                    <a:pt x="86" y="115"/>
                    <a:pt x="87" y="115"/>
                    <a:pt x="88" y="114"/>
                  </a:cubicBezTo>
                  <a:cubicBezTo>
                    <a:pt x="88" y="114"/>
                    <a:pt x="87" y="114"/>
                    <a:pt x="88" y="114"/>
                  </a:cubicBezTo>
                  <a:cubicBezTo>
                    <a:pt x="88" y="114"/>
                    <a:pt x="88" y="114"/>
                    <a:pt x="88" y="113"/>
                  </a:cubicBezTo>
                  <a:cubicBezTo>
                    <a:pt x="88" y="113"/>
                    <a:pt x="88" y="114"/>
                    <a:pt x="89" y="114"/>
                  </a:cubicBezTo>
                  <a:cubicBezTo>
                    <a:pt x="89" y="113"/>
                    <a:pt x="89" y="113"/>
                    <a:pt x="89" y="113"/>
                  </a:cubicBezTo>
                  <a:cubicBezTo>
                    <a:pt x="89" y="113"/>
                    <a:pt x="89" y="112"/>
                    <a:pt x="88" y="112"/>
                  </a:cubicBezTo>
                  <a:cubicBezTo>
                    <a:pt x="88" y="113"/>
                    <a:pt x="88" y="113"/>
                    <a:pt x="88" y="113"/>
                  </a:cubicBezTo>
                  <a:cubicBezTo>
                    <a:pt x="88" y="113"/>
                    <a:pt x="88" y="112"/>
                    <a:pt x="88" y="112"/>
                  </a:cubicBezTo>
                  <a:cubicBezTo>
                    <a:pt x="90" y="110"/>
                    <a:pt x="92" y="108"/>
                    <a:pt x="94" y="106"/>
                  </a:cubicBezTo>
                  <a:cubicBezTo>
                    <a:pt x="94" y="106"/>
                    <a:pt x="95" y="105"/>
                    <a:pt x="95" y="105"/>
                  </a:cubicBezTo>
                  <a:cubicBezTo>
                    <a:pt x="95" y="106"/>
                    <a:pt x="94" y="106"/>
                    <a:pt x="94" y="106"/>
                  </a:cubicBezTo>
                  <a:cubicBezTo>
                    <a:pt x="94" y="107"/>
                    <a:pt x="94" y="108"/>
                    <a:pt x="93" y="108"/>
                  </a:cubicBezTo>
                  <a:cubicBezTo>
                    <a:pt x="93" y="109"/>
                    <a:pt x="93" y="109"/>
                    <a:pt x="93" y="109"/>
                  </a:cubicBezTo>
                  <a:cubicBezTo>
                    <a:pt x="93" y="109"/>
                    <a:pt x="92" y="109"/>
                    <a:pt x="92" y="109"/>
                  </a:cubicBezTo>
                  <a:cubicBezTo>
                    <a:pt x="92" y="110"/>
                    <a:pt x="92" y="111"/>
                    <a:pt x="91" y="111"/>
                  </a:cubicBezTo>
                  <a:cubicBezTo>
                    <a:pt x="91" y="112"/>
                    <a:pt x="90" y="112"/>
                    <a:pt x="90" y="113"/>
                  </a:cubicBezTo>
                  <a:cubicBezTo>
                    <a:pt x="89" y="113"/>
                    <a:pt x="90" y="115"/>
                    <a:pt x="88" y="115"/>
                  </a:cubicBezTo>
                  <a:cubicBezTo>
                    <a:pt x="87" y="116"/>
                    <a:pt x="84" y="117"/>
                    <a:pt x="82" y="118"/>
                  </a:cubicBezTo>
                  <a:cubicBezTo>
                    <a:pt x="83" y="118"/>
                    <a:pt x="83" y="117"/>
                    <a:pt x="84" y="117"/>
                  </a:cubicBezTo>
                  <a:cubicBezTo>
                    <a:pt x="84" y="118"/>
                    <a:pt x="85" y="118"/>
                    <a:pt x="84" y="118"/>
                  </a:cubicBezTo>
                  <a:cubicBezTo>
                    <a:pt x="85" y="118"/>
                    <a:pt x="86" y="118"/>
                    <a:pt x="86" y="117"/>
                  </a:cubicBezTo>
                  <a:cubicBezTo>
                    <a:pt x="88" y="117"/>
                    <a:pt x="88" y="116"/>
                    <a:pt x="90" y="116"/>
                  </a:cubicBezTo>
                  <a:cubicBezTo>
                    <a:pt x="91" y="115"/>
                    <a:pt x="91" y="115"/>
                    <a:pt x="91" y="115"/>
                  </a:cubicBezTo>
                  <a:cubicBezTo>
                    <a:pt x="92" y="114"/>
                    <a:pt x="92" y="114"/>
                    <a:pt x="93" y="113"/>
                  </a:cubicBezTo>
                  <a:cubicBezTo>
                    <a:pt x="92" y="113"/>
                    <a:pt x="93" y="113"/>
                    <a:pt x="93" y="112"/>
                  </a:cubicBezTo>
                  <a:cubicBezTo>
                    <a:pt x="93" y="111"/>
                    <a:pt x="94" y="111"/>
                    <a:pt x="94" y="111"/>
                  </a:cubicBezTo>
                  <a:cubicBezTo>
                    <a:pt x="94" y="111"/>
                    <a:pt x="93" y="110"/>
                    <a:pt x="94" y="110"/>
                  </a:cubicBezTo>
                  <a:cubicBezTo>
                    <a:pt x="94" y="110"/>
                    <a:pt x="94" y="110"/>
                    <a:pt x="94" y="110"/>
                  </a:cubicBezTo>
                  <a:cubicBezTo>
                    <a:pt x="95" y="110"/>
                    <a:pt x="93" y="112"/>
                    <a:pt x="95" y="112"/>
                  </a:cubicBezTo>
                  <a:cubicBezTo>
                    <a:pt x="95" y="112"/>
                    <a:pt x="95" y="112"/>
                    <a:pt x="95" y="111"/>
                  </a:cubicBezTo>
                  <a:cubicBezTo>
                    <a:pt x="95" y="111"/>
                    <a:pt x="95" y="110"/>
                    <a:pt x="96" y="110"/>
                  </a:cubicBezTo>
                  <a:cubicBezTo>
                    <a:pt x="96" y="110"/>
                    <a:pt x="96" y="111"/>
                    <a:pt x="97" y="111"/>
                  </a:cubicBezTo>
                  <a:cubicBezTo>
                    <a:pt x="97" y="110"/>
                    <a:pt x="97" y="109"/>
                    <a:pt x="97" y="109"/>
                  </a:cubicBezTo>
                  <a:cubicBezTo>
                    <a:pt x="97" y="109"/>
                    <a:pt x="97" y="109"/>
                    <a:pt x="97" y="109"/>
                  </a:cubicBezTo>
                  <a:cubicBezTo>
                    <a:pt x="98" y="108"/>
                    <a:pt x="98" y="108"/>
                    <a:pt x="99" y="108"/>
                  </a:cubicBezTo>
                  <a:cubicBezTo>
                    <a:pt x="99" y="107"/>
                    <a:pt x="99" y="106"/>
                    <a:pt x="101" y="106"/>
                  </a:cubicBezTo>
                  <a:cubicBezTo>
                    <a:pt x="101" y="107"/>
                    <a:pt x="100" y="107"/>
                    <a:pt x="100" y="108"/>
                  </a:cubicBezTo>
                  <a:cubicBezTo>
                    <a:pt x="100" y="108"/>
                    <a:pt x="100" y="108"/>
                    <a:pt x="101" y="108"/>
                  </a:cubicBezTo>
                  <a:cubicBezTo>
                    <a:pt x="101" y="108"/>
                    <a:pt x="101" y="109"/>
                    <a:pt x="100" y="109"/>
                  </a:cubicBezTo>
                  <a:cubicBezTo>
                    <a:pt x="99" y="110"/>
                    <a:pt x="99" y="109"/>
                    <a:pt x="98" y="109"/>
                  </a:cubicBezTo>
                  <a:cubicBezTo>
                    <a:pt x="98" y="110"/>
                    <a:pt x="99" y="110"/>
                    <a:pt x="99" y="110"/>
                  </a:cubicBezTo>
                  <a:cubicBezTo>
                    <a:pt x="99" y="110"/>
                    <a:pt x="100" y="110"/>
                    <a:pt x="100" y="111"/>
                  </a:cubicBezTo>
                  <a:cubicBezTo>
                    <a:pt x="99" y="111"/>
                    <a:pt x="99" y="112"/>
                    <a:pt x="98" y="112"/>
                  </a:cubicBezTo>
                  <a:cubicBezTo>
                    <a:pt x="98" y="112"/>
                    <a:pt x="98" y="113"/>
                    <a:pt x="98" y="113"/>
                  </a:cubicBezTo>
                  <a:cubicBezTo>
                    <a:pt x="97" y="113"/>
                    <a:pt x="97" y="113"/>
                    <a:pt x="96" y="113"/>
                  </a:cubicBezTo>
                  <a:cubicBezTo>
                    <a:pt x="95" y="113"/>
                    <a:pt x="95" y="114"/>
                    <a:pt x="96" y="114"/>
                  </a:cubicBezTo>
                  <a:cubicBezTo>
                    <a:pt x="95" y="115"/>
                    <a:pt x="94" y="117"/>
                    <a:pt x="92" y="118"/>
                  </a:cubicBezTo>
                  <a:cubicBezTo>
                    <a:pt x="92" y="118"/>
                    <a:pt x="93" y="118"/>
                    <a:pt x="93" y="119"/>
                  </a:cubicBezTo>
                  <a:cubicBezTo>
                    <a:pt x="93" y="119"/>
                    <a:pt x="93" y="118"/>
                    <a:pt x="94" y="118"/>
                  </a:cubicBezTo>
                  <a:cubicBezTo>
                    <a:pt x="94" y="119"/>
                    <a:pt x="93" y="119"/>
                    <a:pt x="93" y="120"/>
                  </a:cubicBezTo>
                  <a:cubicBezTo>
                    <a:pt x="92" y="121"/>
                    <a:pt x="91" y="122"/>
                    <a:pt x="90" y="123"/>
                  </a:cubicBezTo>
                  <a:cubicBezTo>
                    <a:pt x="88" y="123"/>
                    <a:pt x="87" y="124"/>
                    <a:pt x="86" y="125"/>
                  </a:cubicBezTo>
                  <a:cubicBezTo>
                    <a:pt x="85" y="124"/>
                    <a:pt x="84" y="125"/>
                    <a:pt x="84" y="126"/>
                  </a:cubicBezTo>
                  <a:cubicBezTo>
                    <a:pt x="83" y="125"/>
                    <a:pt x="83" y="125"/>
                    <a:pt x="82" y="125"/>
                  </a:cubicBezTo>
                  <a:cubicBezTo>
                    <a:pt x="82" y="125"/>
                    <a:pt x="82" y="125"/>
                    <a:pt x="82" y="126"/>
                  </a:cubicBezTo>
                  <a:cubicBezTo>
                    <a:pt x="82" y="126"/>
                    <a:pt x="83" y="126"/>
                    <a:pt x="84" y="126"/>
                  </a:cubicBezTo>
                  <a:cubicBezTo>
                    <a:pt x="83" y="127"/>
                    <a:pt x="81" y="127"/>
                    <a:pt x="80" y="128"/>
                  </a:cubicBezTo>
                  <a:cubicBezTo>
                    <a:pt x="81" y="128"/>
                    <a:pt x="81" y="128"/>
                    <a:pt x="82" y="128"/>
                  </a:cubicBezTo>
                  <a:cubicBezTo>
                    <a:pt x="82" y="128"/>
                    <a:pt x="82" y="128"/>
                    <a:pt x="83" y="128"/>
                  </a:cubicBezTo>
                  <a:cubicBezTo>
                    <a:pt x="85" y="128"/>
                    <a:pt x="87" y="128"/>
                    <a:pt x="88" y="126"/>
                  </a:cubicBezTo>
                  <a:cubicBezTo>
                    <a:pt x="87" y="126"/>
                    <a:pt x="87" y="126"/>
                    <a:pt x="87" y="126"/>
                  </a:cubicBezTo>
                  <a:cubicBezTo>
                    <a:pt x="87" y="125"/>
                    <a:pt x="88" y="125"/>
                    <a:pt x="89" y="125"/>
                  </a:cubicBezTo>
                  <a:cubicBezTo>
                    <a:pt x="89" y="125"/>
                    <a:pt x="89" y="125"/>
                    <a:pt x="89" y="125"/>
                  </a:cubicBezTo>
                  <a:cubicBezTo>
                    <a:pt x="89" y="124"/>
                    <a:pt x="89" y="125"/>
                    <a:pt x="89" y="125"/>
                  </a:cubicBezTo>
                  <a:cubicBezTo>
                    <a:pt x="90" y="125"/>
                    <a:pt x="90" y="125"/>
                    <a:pt x="90" y="125"/>
                  </a:cubicBezTo>
                  <a:cubicBezTo>
                    <a:pt x="90" y="124"/>
                    <a:pt x="91" y="124"/>
                    <a:pt x="92" y="123"/>
                  </a:cubicBezTo>
                  <a:cubicBezTo>
                    <a:pt x="92" y="123"/>
                    <a:pt x="92" y="124"/>
                    <a:pt x="92" y="124"/>
                  </a:cubicBezTo>
                  <a:cubicBezTo>
                    <a:pt x="92" y="122"/>
                    <a:pt x="96" y="122"/>
                    <a:pt x="96" y="120"/>
                  </a:cubicBezTo>
                  <a:cubicBezTo>
                    <a:pt x="96" y="120"/>
                    <a:pt x="95" y="120"/>
                    <a:pt x="95" y="120"/>
                  </a:cubicBezTo>
                  <a:cubicBezTo>
                    <a:pt x="95" y="120"/>
                    <a:pt x="96" y="119"/>
                    <a:pt x="95" y="119"/>
                  </a:cubicBezTo>
                  <a:cubicBezTo>
                    <a:pt x="95" y="119"/>
                    <a:pt x="95" y="119"/>
                    <a:pt x="94" y="119"/>
                  </a:cubicBezTo>
                  <a:cubicBezTo>
                    <a:pt x="95" y="119"/>
                    <a:pt x="94" y="119"/>
                    <a:pt x="94" y="118"/>
                  </a:cubicBezTo>
                  <a:cubicBezTo>
                    <a:pt x="95" y="118"/>
                    <a:pt x="95" y="118"/>
                    <a:pt x="96" y="118"/>
                  </a:cubicBezTo>
                  <a:cubicBezTo>
                    <a:pt x="95" y="118"/>
                    <a:pt x="96" y="118"/>
                    <a:pt x="96" y="117"/>
                  </a:cubicBezTo>
                  <a:cubicBezTo>
                    <a:pt x="97" y="117"/>
                    <a:pt x="97" y="116"/>
                    <a:pt x="97" y="116"/>
                  </a:cubicBezTo>
                  <a:cubicBezTo>
                    <a:pt x="98" y="115"/>
                    <a:pt x="99" y="115"/>
                    <a:pt x="100" y="114"/>
                  </a:cubicBezTo>
                  <a:cubicBezTo>
                    <a:pt x="100" y="114"/>
                    <a:pt x="99" y="114"/>
                    <a:pt x="99" y="114"/>
                  </a:cubicBezTo>
                  <a:cubicBezTo>
                    <a:pt x="100" y="113"/>
                    <a:pt x="100" y="112"/>
                    <a:pt x="101" y="111"/>
                  </a:cubicBezTo>
                  <a:cubicBezTo>
                    <a:pt x="101" y="110"/>
                    <a:pt x="101" y="110"/>
                    <a:pt x="101" y="110"/>
                  </a:cubicBezTo>
                  <a:cubicBezTo>
                    <a:pt x="102" y="109"/>
                    <a:pt x="102" y="108"/>
                    <a:pt x="103" y="106"/>
                  </a:cubicBezTo>
                  <a:cubicBezTo>
                    <a:pt x="103" y="105"/>
                    <a:pt x="104" y="105"/>
                    <a:pt x="104" y="105"/>
                  </a:cubicBezTo>
                  <a:cubicBezTo>
                    <a:pt x="104" y="105"/>
                    <a:pt x="105" y="105"/>
                    <a:pt x="105" y="106"/>
                  </a:cubicBezTo>
                  <a:cubicBezTo>
                    <a:pt x="105" y="106"/>
                    <a:pt x="105" y="106"/>
                    <a:pt x="105" y="107"/>
                  </a:cubicBezTo>
                  <a:cubicBezTo>
                    <a:pt x="105" y="107"/>
                    <a:pt x="105" y="107"/>
                    <a:pt x="105" y="107"/>
                  </a:cubicBezTo>
                  <a:cubicBezTo>
                    <a:pt x="105" y="108"/>
                    <a:pt x="105" y="108"/>
                    <a:pt x="105" y="108"/>
                  </a:cubicBezTo>
                  <a:cubicBezTo>
                    <a:pt x="104" y="108"/>
                    <a:pt x="105" y="107"/>
                    <a:pt x="105" y="107"/>
                  </a:cubicBezTo>
                  <a:cubicBezTo>
                    <a:pt x="104" y="107"/>
                    <a:pt x="104" y="107"/>
                    <a:pt x="104" y="108"/>
                  </a:cubicBezTo>
                  <a:cubicBezTo>
                    <a:pt x="104" y="108"/>
                    <a:pt x="103" y="108"/>
                    <a:pt x="103" y="108"/>
                  </a:cubicBezTo>
                  <a:cubicBezTo>
                    <a:pt x="103" y="109"/>
                    <a:pt x="103" y="108"/>
                    <a:pt x="103" y="109"/>
                  </a:cubicBezTo>
                  <a:cubicBezTo>
                    <a:pt x="103" y="110"/>
                    <a:pt x="101" y="111"/>
                    <a:pt x="102" y="112"/>
                  </a:cubicBezTo>
                  <a:cubicBezTo>
                    <a:pt x="102" y="113"/>
                    <a:pt x="102" y="112"/>
                    <a:pt x="102" y="113"/>
                  </a:cubicBezTo>
                  <a:cubicBezTo>
                    <a:pt x="102" y="113"/>
                    <a:pt x="102" y="113"/>
                    <a:pt x="101" y="113"/>
                  </a:cubicBezTo>
                  <a:cubicBezTo>
                    <a:pt x="101" y="113"/>
                    <a:pt x="101" y="113"/>
                    <a:pt x="101" y="112"/>
                  </a:cubicBezTo>
                  <a:cubicBezTo>
                    <a:pt x="101" y="113"/>
                    <a:pt x="100" y="113"/>
                    <a:pt x="101" y="114"/>
                  </a:cubicBezTo>
                  <a:cubicBezTo>
                    <a:pt x="101" y="114"/>
                    <a:pt x="100" y="115"/>
                    <a:pt x="100" y="115"/>
                  </a:cubicBezTo>
                  <a:cubicBezTo>
                    <a:pt x="100" y="115"/>
                    <a:pt x="101" y="115"/>
                    <a:pt x="101" y="115"/>
                  </a:cubicBezTo>
                  <a:cubicBezTo>
                    <a:pt x="102" y="114"/>
                    <a:pt x="103" y="112"/>
                    <a:pt x="104" y="111"/>
                  </a:cubicBezTo>
                  <a:cubicBezTo>
                    <a:pt x="105" y="111"/>
                    <a:pt x="104" y="110"/>
                    <a:pt x="105" y="109"/>
                  </a:cubicBezTo>
                  <a:cubicBezTo>
                    <a:pt x="105" y="109"/>
                    <a:pt x="106" y="109"/>
                    <a:pt x="106" y="108"/>
                  </a:cubicBezTo>
                  <a:cubicBezTo>
                    <a:pt x="106" y="108"/>
                    <a:pt x="106" y="107"/>
                    <a:pt x="107" y="107"/>
                  </a:cubicBezTo>
                  <a:cubicBezTo>
                    <a:pt x="108" y="108"/>
                    <a:pt x="107" y="109"/>
                    <a:pt x="107" y="109"/>
                  </a:cubicBezTo>
                  <a:cubicBezTo>
                    <a:pt x="107" y="110"/>
                    <a:pt x="107" y="110"/>
                    <a:pt x="107" y="110"/>
                  </a:cubicBezTo>
                  <a:cubicBezTo>
                    <a:pt x="107" y="110"/>
                    <a:pt x="107" y="111"/>
                    <a:pt x="107" y="111"/>
                  </a:cubicBezTo>
                  <a:cubicBezTo>
                    <a:pt x="108" y="111"/>
                    <a:pt x="108" y="111"/>
                    <a:pt x="109" y="111"/>
                  </a:cubicBezTo>
                  <a:cubicBezTo>
                    <a:pt x="110" y="111"/>
                    <a:pt x="109" y="113"/>
                    <a:pt x="108" y="113"/>
                  </a:cubicBezTo>
                  <a:cubicBezTo>
                    <a:pt x="108" y="113"/>
                    <a:pt x="108" y="113"/>
                    <a:pt x="108" y="112"/>
                  </a:cubicBezTo>
                  <a:cubicBezTo>
                    <a:pt x="107" y="113"/>
                    <a:pt x="106" y="112"/>
                    <a:pt x="106" y="111"/>
                  </a:cubicBezTo>
                  <a:cubicBezTo>
                    <a:pt x="106" y="111"/>
                    <a:pt x="106" y="111"/>
                    <a:pt x="106" y="111"/>
                  </a:cubicBezTo>
                  <a:cubicBezTo>
                    <a:pt x="106" y="112"/>
                    <a:pt x="105" y="113"/>
                    <a:pt x="104" y="113"/>
                  </a:cubicBezTo>
                  <a:cubicBezTo>
                    <a:pt x="104" y="113"/>
                    <a:pt x="105" y="113"/>
                    <a:pt x="105" y="114"/>
                  </a:cubicBezTo>
                  <a:cubicBezTo>
                    <a:pt x="105" y="114"/>
                    <a:pt x="104" y="115"/>
                    <a:pt x="104" y="115"/>
                  </a:cubicBezTo>
                  <a:cubicBezTo>
                    <a:pt x="104" y="115"/>
                    <a:pt x="104" y="114"/>
                    <a:pt x="104" y="114"/>
                  </a:cubicBezTo>
                  <a:cubicBezTo>
                    <a:pt x="104" y="114"/>
                    <a:pt x="104" y="114"/>
                    <a:pt x="103" y="114"/>
                  </a:cubicBezTo>
                  <a:cubicBezTo>
                    <a:pt x="104" y="115"/>
                    <a:pt x="102" y="115"/>
                    <a:pt x="101" y="115"/>
                  </a:cubicBezTo>
                  <a:cubicBezTo>
                    <a:pt x="101" y="115"/>
                    <a:pt x="101" y="116"/>
                    <a:pt x="101" y="117"/>
                  </a:cubicBezTo>
                  <a:cubicBezTo>
                    <a:pt x="102" y="116"/>
                    <a:pt x="102" y="116"/>
                    <a:pt x="102" y="116"/>
                  </a:cubicBezTo>
                  <a:cubicBezTo>
                    <a:pt x="102" y="117"/>
                    <a:pt x="103" y="117"/>
                    <a:pt x="103" y="117"/>
                  </a:cubicBezTo>
                  <a:cubicBezTo>
                    <a:pt x="104" y="116"/>
                    <a:pt x="105" y="116"/>
                    <a:pt x="105" y="115"/>
                  </a:cubicBezTo>
                  <a:cubicBezTo>
                    <a:pt x="106" y="115"/>
                    <a:pt x="106" y="115"/>
                    <a:pt x="106" y="115"/>
                  </a:cubicBezTo>
                  <a:cubicBezTo>
                    <a:pt x="106" y="114"/>
                    <a:pt x="106" y="114"/>
                    <a:pt x="106" y="114"/>
                  </a:cubicBezTo>
                  <a:cubicBezTo>
                    <a:pt x="106" y="114"/>
                    <a:pt x="106" y="114"/>
                    <a:pt x="107" y="114"/>
                  </a:cubicBezTo>
                  <a:cubicBezTo>
                    <a:pt x="107" y="114"/>
                    <a:pt x="107" y="113"/>
                    <a:pt x="107" y="113"/>
                  </a:cubicBezTo>
                  <a:cubicBezTo>
                    <a:pt x="107" y="113"/>
                    <a:pt x="108" y="113"/>
                    <a:pt x="108" y="113"/>
                  </a:cubicBezTo>
                  <a:cubicBezTo>
                    <a:pt x="108" y="113"/>
                    <a:pt x="107" y="114"/>
                    <a:pt x="107" y="114"/>
                  </a:cubicBezTo>
                  <a:cubicBezTo>
                    <a:pt x="107" y="114"/>
                    <a:pt x="108" y="114"/>
                    <a:pt x="108" y="115"/>
                  </a:cubicBezTo>
                  <a:cubicBezTo>
                    <a:pt x="107" y="115"/>
                    <a:pt x="107" y="115"/>
                    <a:pt x="107" y="115"/>
                  </a:cubicBezTo>
                  <a:cubicBezTo>
                    <a:pt x="107" y="115"/>
                    <a:pt x="107" y="115"/>
                    <a:pt x="107" y="116"/>
                  </a:cubicBezTo>
                  <a:cubicBezTo>
                    <a:pt x="107" y="116"/>
                    <a:pt x="106" y="116"/>
                    <a:pt x="106" y="116"/>
                  </a:cubicBezTo>
                  <a:cubicBezTo>
                    <a:pt x="107" y="117"/>
                    <a:pt x="106" y="117"/>
                    <a:pt x="105" y="117"/>
                  </a:cubicBezTo>
                  <a:cubicBezTo>
                    <a:pt x="105" y="118"/>
                    <a:pt x="105" y="118"/>
                    <a:pt x="105" y="118"/>
                  </a:cubicBezTo>
                  <a:cubicBezTo>
                    <a:pt x="105" y="119"/>
                    <a:pt x="104" y="120"/>
                    <a:pt x="103" y="120"/>
                  </a:cubicBezTo>
                  <a:cubicBezTo>
                    <a:pt x="104" y="120"/>
                    <a:pt x="104" y="120"/>
                    <a:pt x="104" y="120"/>
                  </a:cubicBezTo>
                  <a:cubicBezTo>
                    <a:pt x="103" y="121"/>
                    <a:pt x="103" y="121"/>
                    <a:pt x="103" y="121"/>
                  </a:cubicBezTo>
                  <a:cubicBezTo>
                    <a:pt x="102" y="121"/>
                    <a:pt x="101" y="123"/>
                    <a:pt x="100" y="124"/>
                  </a:cubicBezTo>
                  <a:cubicBezTo>
                    <a:pt x="100" y="124"/>
                    <a:pt x="99" y="125"/>
                    <a:pt x="99" y="125"/>
                  </a:cubicBezTo>
                  <a:cubicBezTo>
                    <a:pt x="99" y="125"/>
                    <a:pt x="100" y="125"/>
                    <a:pt x="100" y="125"/>
                  </a:cubicBezTo>
                  <a:cubicBezTo>
                    <a:pt x="99" y="126"/>
                    <a:pt x="99" y="126"/>
                    <a:pt x="99" y="125"/>
                  </a:cubicBezTo>
                  <a:cubicBezTo>
                    <a:pt x="98" y="126"/>
                    <a:pt x="98" y="126"/>
                    <a:pt x="97" y="127"/>
                  </a:cubicBezTo>
                  <a:cubicBezTo>
                    <a:pt x="99" y="128"/>
                    <a:pt x="101" y="126"/>
                    <a:pt x="101" y="125"/>
                  </a:cubicBezTo>
                  <a:cubicBezTo>
                    <a:pt x="101" y="124"/>
                    <a:pt x="101" y="125"/>
                    <a:pt x="102" y="125"/>
                  </a:cubicBezTo>
                  <a:cubicBezTo>
                    <a:pt x="102" y="124"/>
                    <a:pt x="102" y="124"/>
                    <a:pt x="103" y="124"/>
                  </a:cubicBezTo>
                  <a:cubicBezTo>
                    <a:pt x="103" y="124"/>
                    <a:pt x="103" y="124"/>
                    <a:pt x="103" y="124"/>
                  </a:cubicBezTo>
                  <a:cubicBezTo>
                    <a:pt x="103" y="123"/>
                    <a:pt x="102" y="123"/>
                    <a:pt x="102" y="123"/>
                  </a:cubicBezTo>
                  <a:cubicBezTo>
                    <a:pt x="102" y="123"/>
                    <a:pt x="102" y="123"/>
                    <a:pt x="103" y="123"/>
                  </a:cubicBezTo>
                  <a:cubicBezTo>
                    <a:pt x="102" y="123"/>
                    <a:pt x="103" y="123"/>
                    <a:pt x="103" y="124"/>
                  </a:cubicBezTo>
                  <a:cubicBezTo>
                    <a:pt x="103" y="123"/>
                    <a:pt x="103" y="123"/>
                    <a:pt x="103" y="123"/>
                  </a:cubicBezTo>
                  <a:cubicBezTo>
                    <a:pt x="104" y="123"/>
                    <a:pt x="103" y="123"/>
                    <a:pt x="104" y="123"/>
                  </a:cubicBezTo>
                  <a:cubicBezTo>
                    <a:pt x="105" y="123"/>
                    <a:pt x="105" y="122"/>
                    <a:pt x="106" y="122"/>
                  </a:cubicBezTo>
                  <a:cubicBezTo>
                    <a:pt x="106" y="121"/>
                    <a:pt x="108" y="120"/>
                    <a:pt x="108" y="120"/>
                  </a:cubicBezTo>
                  <a:cubicBezTo>
                    <a:pt x="108" y="120"/>
                    <a:pt x="108" y="120"/>
                    <a:pt x="108" y="120"/>
                  </a:cubicBezTo>
                  <a:cubicBezTo>
                    <a:pt x="108" y="120"/>
                    <a:pt x="108" y="120"/>
                    <a:pt x="108" y="120"/>
                  </a:cubicBezTo>
                  <a:cubicBezTo>
                    <a:pt x="108" y="121"/>
                    <a:pt x="106" y="121"/>
                    <a:pt x="107" y="122"/>
                  </a:cubicBezTo>
                  <a:cubicBezTo>
                    <a:pt x="107" y="121"/>
                    <a:pt x="109" y="121"/>
                    <a:pt x="110" y="120"/>
                  </a:cubicBezTo>
                  <a:cubicBezTo>
                    <a:pt x="110" y="120"/>
                    <a:pt x="110" y="120"/>
                    <a:pt x="110" y="120"/>
                  </a:cubicBezTo>
                  <a:cubicBezTo>
                    <a:pt x="109" y="121"/>
                    <a:pt x="109" y="122"/>
                    <a:pt x="108" y="122"/>
                  </a:cubicBezTo>
                  <a:cubicBezTo>
                    <a:pt x="108" y="123"/>
                    <a:pt x="108" y="123"/>
                    <a:pt x="108" y="123"/>
                  </a:cubicBezTo>
                  <a:cubicBezTo>
                    <a:pt x="107" y="122"/>
                    <a:pt x="106" y="124"/>
                    <a:pt x="106" y="124"/>
                  </a:cubicBezTo>
                  <a:cubicBezTo>
                    <a:pt x="106" y="124"/>
                    <a:pt x="106" y="124"/>
                    <a:pt x="106" y="124"/>
                  </a:cubicBezTo>
                  <a:cubicBezTo>
                    <a:pt x="106" y="125"/>
                    <a:pt x="106" y="125"/>
                    <a:pt x="106" y="126"/>
                  </a:cubicBezTo>
                  <a:cubicBezTo>
                    <a:pt x="107" y="125"/>
                    <a:pt x="107" y="124"/>
                    <a:pt x="108" y="124"/>
                  </a:cubicBezTo>
                  <a:cubicBezTo>
                    <a:pt x="108" y="124"/>
                    <a:pt x="108" y="124"/>
                    <a:pt x="108" y="124"/>
                  </a:cubicBezTo>
                  <a:cubicBezTo>
                    <a:pt x="110" y="123"/>
                    <a:pt x="110" y="120"/>
                    <a:pt x="112" y="120"/>
                  </a:cubicBezTo>
                  <a:cubicBezTo>
                    <a:pt x="113" y="121"/>
                    <a:pt x="111" y="121"/>
                    <a:pt x="111" y="122"/>
                  </a:cubicBezTo>
                  <a:cubicBezTo>
                    <a:pt x="111" y="122"/>
                    <a:pt x="111" y="122"/>
                    <a:pt x="111" y="122"/>
                  </a:cubicBezTo>
                  <a:cubicBezTo>
                    <a:pt x="111" y="123"/>
                    <a:pt x="111" y="123"/>
                    <a:pt x="111" y="124"/>
                  </a:cubicBezTo>
                  <a:cubicBezTo>
                    <a:pt x="111" y="123"/>
                    <a:pt x="112" y="122"/>
                    <a:pt x="112" y="122"/>
                  </a:cubicBezTo>
                  <a:cubicBezTo>
                    <a:pt x="112" y="122"/>
                    <a:pt x="112" y="122"/>
                    <a:pt x="112" y="121"/>
                  </a:cubicBezTo>
                  <a:cubicBezTo>
                    <a:pt x="113" y="121"/>
                    <a:pt x="113" y="119"/>
                    <a:pt x="114" y="119"/>
                  </a:cubicBezTo>
                  <a:cubicBezTo>
                    <a:pt x="114" y="118"/>
                    <a:pt x="115" y="118"/>
                    <a:pt x="114" y="117"/>
                  </a:cubicBezTo>
                  <a:cubicBezTo>
                    <a:pt x="114" y="118"/>
                    <a:pt x="114" y="119"/>
                    <a:pt x="113" y="120"/>
                  </a:cubicBezTo>
                  <a:cubicBezTo>
                    <a:pt x="113" y="120"/>
                    <a:pt x="113" y="120"/>
                    <a:pt x="112" y="120"/>
                  </a:cubicBezTo>
                  <a:cubicBezTo>
                    <a:pt x="112" y="119"/>
                    <a:pt x="113" y="118"/>
                    <a:pt x="114" y="117"/>
                  </a:cubicBezTo>
                  <a:cubicBezTo>
                    <a:pt x="114" y="117"/>
                    <a:pt x="113" y="117"/>
                    <a:pt x="113" y="117"/>
                  </a:cubicBezTo>
                  <a:cubicBezTo>
                    <a:pt x="114" y="115"/>
                    <a:pt x="115" y="114"/>
                    <a:pt x="116" y="113"/>
                  </a:cubicBezTo>
                  <a:cubicBezTo>
                    <a:pt x="116" y="113"/>
                    <a:pt x="116" y="113"/>
                    <a:pt x="116" y="113"/>
                  </a:cubicBezTo>
                  <a:cubicBezTo>
                    <a:pt x="117" y="113"/>
                    <a:pt x="117" y="112"/>
                    <a:pt x="117" y="112"/>
                  </a:cubicBezTo>
                  <a:cubicBezTo>
                    <a:pt x="117" y="111"/>
                    <a:pt x="118" y="110"/>
                    <a:pt x="119" y="109"/>
                  </a:cubicBezTo>
                  <a:cubicBezTo>
                    <a:pt x="120" y="109"/>
                    <a:pt x="120" y="110"/>
                    <a:pt x="119" y="110"/>
                  </a:cubicBezTo>
                  <a:cubicBezTo>
                    <a:pt x="120" y="110"/>
                    <a:pt x="120" y="110"/>
                    <a:pt x="120" y="111"/>
                  </a:cubicBezTo>
                  <a:cubicBezTo>
                    <a:pt x="120" y="113"/>
                    <a:pt x="118" y="114"/>
                    <a:pt x="117" y="116"/>
                  </a:cubicBezTo>
                  <a:cubicBezTo>
                    <a:pt x="118" y="116"/>
                    <a:pt x="118" y="116"/>
                    <a:pt x="119" y="116"/>
                  </a:cubicBezTo>
                  <a:cubicBezTo>
                    <a:pt x="119" y="117"/>
                    <a:pt x="118" y="117"/>
                    <a:pt x="118" y="119"/>
                  </a:cubicBezTo>
                  <a:cubicBezTo>
                    <a:pt x="118" y="119"/>
                    <a:pt x="118" y="118"/>
                    <a:pt x="119" y="118"/>
                  </a:cubicBezTo>
                  <a:cubicBezTo>
                    <a:pt x="119" y="117"/>
                    <a:pt x="119" y="116"/>
                    <a:pt x="120" y="116"/>
                  </a:cubicBezTo>
                  <a:cubicBezTo>
                    <a:pt x="120" y="117"/>
                    <a:pt x="120" y="117"/>
                    <a:pt x="121" y="117"/>
                  </a:cubicBezTo>
                  <a:cubicBezTo>
                    <a:pt x="121" y="116"/>
                    <a:pt x="120" y="116"/>
                    <a:pt x="120" y="115"/>
                  </a:cubicBezTo>
                  <a:cubicBezTo>
                    <a:pt x="120" y="116"/>
                    <a:pt x="120" y="116"/>
                    <a:pt x="121" y="116"/>
                  </a:cubicBezTo>
                  <a:cubicBezTo>
                    <a:pt x="121" y="116"/>
                    <a:pt x="121" y="115"/>
                    <a:pt x="121" y="115"/>
                  </a:cubicBezTo>
                  <a:cubicBezTo>
                    <a:pt x="121" y="116"/>
                    <a:pt x="121" y="116"/>
                    <a:pt x="121" y="116"/>
                  </a:cubicBezTo>
                  <a:cubicBezTo>
                    <a:pt x="121" y="115"/>
                    <a:pt x="122" y="115"/>
                    <a:pt x="122" y="114"/>
                  </a:cubicBezTo>
                  <a:cubicBezTo>
                    <a:pt x="123" y="114"/>
                    <a:pt x="123" y="112"/>
                    <a:pt x="124" y="112"/>
                  </a:cubicBezTo>
                  <a:cubicBezTo>
                    <a:pt x="123" y="112"/>
                    <a:pt x="123" y="112"/>
                    <a:pt x="124" y="112"/>
                  </a:cubicBezTo>
                  <a:cubicBezTo>
                    <a:pt x="123" y="113"/>
                    <a:pt x="122" y="115"/>
                    <a:pt x="122" y="117"/>
                  </a:cubicBezTo>
                  <a:cubicBezTo>
                    <a:pt x="122" y="116"/>
                    <a:pt x="122" y="116"/>
                    <a:pt x="122" y="116"/>
                  </a:cubicBezTo>
                  <a:cubicBezTo>
                    <a:pt x="122" y="116"/>
                    <a:pt x="122" y="117"/>
                    <a:pt x="122" y="117"/>
                  </a:cubicBezTo>
                  <a:cubicBezTo>
                    <a:pt x="122" y="116"/>
                    <a:pt x="123" y="116"/>
                    <a:pt x="123" y="116"/>
                  </a:cubicBezTo>
                  <a:cubicBezTo>
                    <a:pt x="123" y="116"/>
                    <a:pt x="123" y="117"/>
                    <a:pt x="122" y="117"/>
                  </a:cubicBezTo>
                  <a:cubicBezTo>
                    <a:pt x="122" y="118"/>
                    <a:pt x="121" y="118"/>
                    <a:pt x="121" y="119"/>
                  </a:cubicBezTo>
                  <a:cubicBezTo>
                    <a:pt x="122" y="120"/>
                    <a:pt x="122" y="118"/>
                    <a:pt x="123" y="117"/>
                  </a:cubicBezTo>
                  <a:cubicBezTo>
                    <a:pt x="123" y="118"/>
                    <a:pt x="123" y="117"/>
                    <a:pt x="123" y="118"/>
                  </a:cubicBezTo>
                  <a:cubicBezTo>
                    <a:pt x="123" y="118"/>
                    <a:pt x="122" y="120"/>
                    <a:pt x="122" y="121"/>
                  </a:cubicBezTo>
                  <a:cubicBezTo>
                    <a:pt x="122" y="121"/>
                    <a:pt x="122" y="121"/>
                    <a:pt x="122" y="120"/>
                  </a:cubicBezTo>
                  <a:cubicBezTo>
                    <a:pt x="122" y="121"/>
                    <a:pt x="122" y="122"/>
                    <a:pt x="121" y="122"/>
                  </a:cubicBezTo>
                  <a:cubicBezTo>
                    <a:pt x="121" y="122"/>
                    <a:pt x="121" y="123"/>
                    <a:pt x="121" y="123"/>
                  </a:cubicBezTo>
                  <a:cubicBezTo>
                    <a:pt x="121" y="123"/>
                    <a:pt x="122" y="124"/>
                    <a:pt x="121" y="124"/>
                  </a:cubicBezTo>
                  <a:cubicBezTo>
                    <a:pt x="121" y="123"/>
                    <a:pt x="121" y="123"/>
                    <a:pt x="120" y="123"/>
                  </a:cubicBezTo>
                  <a:cubicBezTo>
                    <a:pt x="121" y="124"/>
                    <a:pt x="120" y="124"/>
                    <a:pt x="120" y="125"/>
                  </a:cubicBezTo>
                  <a:cubicBezTo>
                    <a:pt x="120" y="125"/>
                    <a:pt x="120" y="125"/>
                    <a:pt x="120" y="125"/>
                  </a:cubicBezTo>
                  <a:cubicBezTo>
                    <a:pt x="120" y="126"/>
                    <a:pt x="120" y="126"/>
                    <a:pt x="120" y="126"/>
                  </a:cubicBezTo>
                  <a:cubicBezTo>
                    <a:pt x="120" y="126"/>
                    <a:pt x="120" y="126"/>
                    <a:pt x="120" y="126"/>
                  </a:cubicBezTo>
                  <a:cubicBezTo>
                    <a:pt x="119" y="126"/>
                    <a:pt x="119" y="126"/>
                    <a:pt x="119" y="126"/>
                  </a:cubicBezTo>
                  <a:cubicBezTo>
                    <a:pt x="119" y="126"/>
                    <a:pt x="120" y="126"/>
                    <a:pt x="120" y="126"/>
                  </a:cubicBezTo>
                  <a:cubicBezTo>
                    <a:pt x="120" y="126"/>
                    <a:pt x="119" y="126"/>
                    <a:pt x="119" y="126"/>
                  </a:cubicBezTo>
                  <a:cubicBezTo>
                    <a:pt x="121" y="126"/>
                    <a:pt x="121" y="125"/>
                    <a:pt x="122" y="124"/>
                  </a:cubicBezTo>
                  <a:cubicBezTo>
                    <a:pt x="121" y="124"/>
                    <a:pt x="121" y="124"/>
                    <a:pt x="121" y="125"/>
                  </a:cubicBezTo>
                  <a:cubicBezTo>
                    <a:pt x="121" y="124"/>
                    <a:pt x="121" y="124"/>
                    <a:pt x="121" y="124"/>
                  </a:cubicBezTo>
                  <a:cubicBezTo>
                    <a:pt x="121" y="124"/>
                    <a:pt x="122" y="124"/>
                    <a:pt x="122" y="124"/>
                  </a:cubicBezTo>
                  <a:cubicBezTo>
                    <a:pt x="122" y="123"/>
                    <a:pt x="123" y="123"/>
                    <a:pt x="123" y="122"/>
                  </a:cubicBezTo>
                  <a:cubicBezTo>
                    <a:pt x="123" y="122"/>
                    <a:pt x="122" y="122"/>
                    <a:pt x="122" y="121"/>
                  </a:cubicBezTo>
                  <a:cubicBezTo>
                    <a:pt x="123" y="120"/>
                    <a:pt x="123" y="119"/>
                    <a:pt x="124" y="118"/>
                  </a:cubicBezTo>
                  <a:cubicBezTo>
                    <a:pt x="124" y="118"/>
                    <a:pt x="125" y="117"/>
                    <a:pt x="125" y="117"/>
                  </a:cubicBezTo>
                  <a:cubicBezTo>
                    <a:pt x="125" y="117"/>
                    <a:pt x="125" y="117"/>
                    <a:pt x="125" y="117"/>
                  </a:cubicBezTo>
                  <a:cubicBezTo>
                    <a:pt x="125" y="117"/>
                    <a:pt x="125" y="117"/>
                    <a:pt x="125" y="116"/>
                  </a:cubicBezTo>
                  <a:cubicBezTo>
                    <a:pt x="125" y="116"/>
                    <a:pt x="124" y="115"/>
                    <a:pt x="125" y="115"/>
                  </a:cubicBezTo>
                  <a:cubicBezTo>
                    <a:pt x="125" y="115"/>
                    <a:pt x="125" y="115"/>
                    <a:pt x="126" y="115"/>
                  </a:cubicBezTo>
                  <a:cubicBezTo>
                    <a:pt x="127" y="115"/>
                    <a:pt x="127" y="113"/>
                    <a:pt x="128" y="112"/>
                  </a:cubicBezTo>
                  <a:cubicBezTo>
                    <a:pt x="128" y="112"/>
                    <a:pt x="128" y="112"/>
                    <a:pt x="128" y="113"/>
                  </a:cubicBezTo>
                  <a:cubicBezTo>
                    <a:pt x="128" y="112"/>
                    <a:pt x="129" y="111"/>
                    <a:pt x="129" y="110"/>
                  </a:cubicBezTo>
                  <a:cubicBezTo>
                    <a:pt x="129" y="110"/>
                    <a:pt x="129" y="110"/>
                    <a:pt x="129" y="110"/>
                  </a:cubicBezTo>
                  <a:cubicBezTo>
                    <a:pt x="129" y="109"/>
                    <a:pt x="129" y="109"/>
                    <a:pt x="129" y="109"/>
                  </a:cubicBezTo>
                  <a:cubicBezTo>
                    <a:pt x="129" y="109"/>
                    <a:pt x="130" y="109"/>
                    <a:pt x="129" y="109"/>
                  </a:cubicBezTo>
                  <a:cubicBezTo>
                    <a:pt x="130" y="110"/>
                    <a:pt x="130" y="109"/>
                    <a:pt x="130" y="109"/>
                  </a:cubicBezTo>
                  <a:cubicBezTo>
                    <a:pt x="130" y="109"/>
                    <a:pt x="130" y="108"/>
                    <a:pt x="130" y="108"/>
                  </a:cubicBezTo>
                  <a:cubicBezTo>
                    <a:pt x="130" y="108"/>
                    <a:pt x="131" y="108"/>
                    <a:pt x="131" y="109"/>
                  </a:cubicBezTo>
                  <a:cubicBezTo>
                    <a:pt x="130" y="109"/>
                    <a:pt x="131" y="111"/>
                    <a:pt x="130" y="112"/>
                  </a:cubicBezTo>
                  <a:cubicBezTo>
                    <a:pt x="130" y="112"/>
                    <a:pt x="130" y="112"/>
                    <a:pt x="130" y="112"/>
                  </a:cubicBezTo>
                  <a:cubicBezTo>
                    <a:pt x="130" y="112"/>
                    <a:pt x="130" y="112"/>
                    <a:pt x="130" y="113"/>
                  </a:cubicBezTo>
                  <a:cubicBezTo>
                    <a:pt x="131" y="113"/>
                    <a:pt x="131" y="112"/>
                    <a:pt x="131" y="112"/>
                  </a:cubicBezTo>
                  <a:cubicBezTo>
                    <a:pt x="132" y="111"/>
                    <a:pt x="132" y="111"/>
                    <a:pt x="131" y="110"/>
                  </a:cubicBezTo>
                  <a:cubicBezTo>
                    <a:pt x="131" y="110"/>
                    <a:pt x="132" y="109"/>
                    <a:pt x="132" y="109"/>
                  </a:cubicBezTo>
                  <a:cubicBezTo>
                    <a:pt x="132" y="108"/>
                    <a:pt x="132" y="107"/>
                    <a:pt x="133" y="107"/>
                  </a:cubicBezTo>
                  <a:cubicBezTo>
                    <a:pt x="133" y="107"/>
                    <a:pt x="133" y="107"/>
                    <a:pt x="133" y="107"/>
                  </a:cubicBezTo>
                  <a:cubicBezTo>
                    <a:pt x="133" y="108"/>
                    <a:pt x="133" y="109"/>
                    <a:pt x="133" y="110"/>
                  </a:cubicBezTo>
                  <a:cubicBezTo>
                    <a:pt x="133" y="109"/>
                    <a:pt x="133" y="109"/>
                    <a:pt x="134" y="109"/>
                  </a:cubicBezTo>
                  <a:cubicBezTo>
                    <a:pt x="133" y="110"/>
                    <a:pt x="133" y="110"/>
                    <a:pt x="133" y="111"/>
                  </a:cubicBezTo>
                  <a:cubicBezTo>
                    <a:pt x="133" y="111"/>
                    <a:pt x="133" y="110"/>
                    <a:pt x="133" y="110"/>
                  </a:cubicBezTo>
                  <a:cubicBezTo>
                    <a:pt x="133" y="111"/>
                    <a:pt x="132" y="112"/>
                    <a:pt x="133" y="113"/>
                  </a:cubicBezTo>
                  <a:cubicBezTo>
                    <a:pt x="132" y="114"/>
                    <a:pt x="132" y="114"/>
                    <a:pt x="132" y="114"/>
                  </a:cubicBezTo>
                  <a:cubicBezTo>
                    <a:pt x="132" y="114"/>
                    <a:pt x="132" y="114"/>
                    <a:pt x="133" y="114"/>
                  </a:cubicBezTo>
                  <a:cubicBezTo>
                    <a:pt x="133" y="114"/>
                    <a:pt x="133" y="113"/>
                    <a:pt x="133" y="113"/>
                  </a:cubicBezTo>
                  <a:cubicBezTo>
                    <a:pt x="133" y="112"/>
                    <a:pt x="134" y="112"/>
                    <a:pt x="134" y="111"/>
                  </a:cubicBezTo>
                  <a:cubicBezTo>
                    <a:pt x="135" y="110"/>
                    <a:pt x="134" y="109"/>
                    <a:pt x="135" y="109"/>
                  </a:cubicBezTo>
                  <a:cubicBezTo>
                    <a:pt x="135" y="110"/>
                    <a:pt x="135" y="110"/>
                    <a:pt x="135" y="111"/>
                  </a:cubicBezTo>
                  <a:cubicBezTo>
                    <a:pt x="135" y="111"/>
                    <a:pt x="134" y="112"/>
                    <a:pt x="134" y="113"/>
                  </a:cubicBezTo>
                  <a:cubicBezTo>
                    <a:pt x="135" y="113"/>
                    <a:pt x="135" y="113"/>
                    <a:pt x="135" y="113"/>
                  </a:cubicBezTo>
                  <a:cubicBezTo>
                    <a:pt x="133" y="113"/>
                    <a:pt x="134" y="115"/>
                    <a:pt x="133" y="116"/>
                  </a:cubicBezTo>
                  <a:cubicBezTo>
                    <a:pt x="133" y="115"/>
                    <a:pt x="133" y="116"/>
                    <a:pt x="132" y="116"/>
                  </a:cubicBezTo>
                  <a:cubicBezTo>
                    <a:pt x="132" y="116"/>
                    <a:pt x="132" y="116"/>
                    <a:pt x="132" y="116"/>
                  </a:cubicBezTo>
                  <a:cubicBezTo>
                    <a:pt x="132" y="117"/>
                    <a:pt x="133" y="116"/>
                    <a:pt x="133" y="117"/>
                  </a:cubicBezTo>
                  <a:cubicBezTo>
                    <a:pt x="133" y="117"/>
                    <a:pt x="133" y="117"/>
                    <a:pt x="133" y="117"/>
                  </a:cubicBezTo>
                  <a:cubicBezTo>
                    <a:pt x="132" y="117"/>
                    <a:pt x="133" y="117"/>
                    <a:pt x="132" y="117"/>
                  </a:cubicBezTo>
                  <a:cubicBezTo>
                    <a:pt x="132" y="117"/>
                    <a:pt x="131" y="117"/>
                    <a:pt x="130" y="117"/>
                  </a:cubicBezTo>
                  <a:cubicBezTo>
                    <a:pt x="130" y="118"/>
                    <a:pt x="130" y="118"/>
                    <a:pt x="129" y="118"/>
                  </a:cubicBezTo>
                  <a:cubicBezTo>
                    <a:pt x="130" y="119"/>
                    <a:pt x="130" y="121"/>
                    <a:pt x="128" y="121"/>
                  </a:cubicBezTo>
                  <a:cubicBezTo>
                    <a:pt x="128" y="123"/>
                    <a:pt x="128" y="124"/>
                    <a:pt x="127" y="126"/>
                  </a:cubicBezTo>
                  <a:cubicBezTo>
                    <a:pt x="127" y="127"/>
                    <a:pt x="128" y="126"/>
                    <a:pt x="128" y="126"/>
                  </a:cubicBezTo>
                  <a:cubicBezTo>
                    <a:pt x="128" y="126"/>
                    <a:pt x="128" y="126"/>
                    <a:pt x="128" y="126"/>
                  </a:cubicBezTo>
                  <a:cubicBezTo>
                    <a:pt x="128" y="126"/>
                    <a:pt x="128" y="126"/>
                    <a:pt x="129" y="126"/>
                  </a:cubicBezTo>
                  <a:cubicBezTo>
                    <a:pt x="128" y="124"/>
                    <a:pt x="130" y="122"/>
                    <a:pt x="131" y="120"/>
                  </a:cubicBezTo>
                  <a:cubicBezTo>
                    <a:pt x="132" y="120"/>
                    <a:pt x="132" y="120"/>
                    <a:pt x="132" y="120"/>
                  </a:cubicBezTo>
                  <a:cubicBezTo>
                    <a:pt x="133" y="119"/>
                    <a:pt x="133" y="117"/>
                    <a:pt x="135" y="115"/>
                  </a:cubicBezTo>
                  <a:cubicBezTo>
                    <a:pt x="135" y="115"/>
                    <a:pt x="135" y="115"/>
                    <a:pt x="135" y="115"/>
                  </a:cubicBezTo>
                  <a:cubicBezTo>
                    <a:pt x="135" y="115"/>
                    <a:pt x="135" y="115"/>
                    <a:pt x="135" y="115"/>
                  </a:cubicBezTo>
                  <a:cubicBezTo>
                    <a:pt x="135" y="114"/>
                    <a:pt x="135" y="112"/>
                    <a:pt x="136" y="112"/>
                  </a:cubicBezTo>
                  <a:cubicBezTo>
                    <a:pt x="136" y="111"/>
                    <a:pt x="136" y="110"/>
                    <a:pt x="137" y="110"/>
                  </a:cubicBezTo>
                  <a:cubicBezTo>
                    <a:pt x="137" y="110"/>
                    <a:pt x="137" y="112"/>
                    <a:pt x="137" y="112"/>
                  </a:cubicBezTo>
                  <a:cubicBezTo>
                    <a:pt x="136" y="112"/>
                    <a:pt x="136" y="112"/>
                    <a:pt x="136" y="113"/>
                  </a:cubicBezTo>
                  <a:cubicBezTo>
                    <a:pt x="136" y="113"/>
                    <a:pt x="136" y="113"/>
                    <a:pt x="136" y="113"/>
                  </a:cubicBezTo>
                  <a:cubicBezTo>
                    <a:pt x="137" y="113"/>
                    <a:pt x="136" y="114"/>
                    <a:pt x="137" y="114"/>
                  </a:cubicBezTo>
                  <a:cubicBezTo>
                    <a:pt x="137" y="114"/>
                    <a:pt x="137" y="113"/>
                    <a:pt x="137" y="113"/>
                  </a:cubicBezTo>
                  <a:cubicBezTo>
                    <a:pt x="137" y="113"/>
                    <a:pt x="137" y="112"/>
                    <a:pt x="137" y="112"/>
                  </a:cubicBezTo>
                  <a:cubicBezTo>
                    <a:pt x="138" y="112"/>
                    <a:pt x="138" y="113"/>
                    <a:pt x="138" y="112"/>
                  </a:cubicBezTo>
                  <a:cubicBezTo>
                    <a:pt x="138" y="112"/>
                    <a:pt x="137" y="112"/>
                    <a:pt x="137" y="112"/>
                  </a:cubicBezTo>
                  <a:cubicBezTo>
                    <a:pt x="137" y="111"/>
                    <a:pt x="138" y="111"/>
                    <a:pt x="138" y="111"/>
                  </a:cubicBezTo>
                  <a:cubicBezTo>
                    <a:pt x="138" y="111"/>
                    <a:pt x="139" y="111"/>
                    <a:pt x="139" y="110"/>
                  </a:cubicBezTo>
                  <a:cubicBezTo>
                    <a:pt x="139" y="111"/>
                    <a:pt x="139" y="112"/>
                    <a:pt x="139" y="112"/>
                  </a:cubicBezTo>
                  <a:cubicBezTo>
                    <a:pt x="138" y="112"/>
                    <a:pt x="138" y="111"/>
                    <a:pt x="138" y="111"/>
                  </a:cubicBezTo>
                  <a:cubicBezTo>
                    <a:pt x="138" y="111"/>
                    <a:pt x="138" y="111"/>
                    <a:pt x="138" y="112"/>
                  </a:cubicBezTo>
                  <a:cubicBezTo>
                    <a:pt x="138" y="112"/>
                    <a:pt x="139" y="112"/>
                    <a:pt x="139" y="112"/>
                  </a:cubicBezTo>
                  <a:cubicBezTo>
                    <a:pt x="139" y="113"/>
                    <a:pt x="138" y="114"/>
                    <a:pt x="138" y="114"/>
                  </a:cubicBezTo>
                  <a:cubicBezTo>
                    <a:pt x="138" y="115"/>
                    <a:pt x="139" y="114"/>
                    <a:pt x="139" y="115"/>
                  </a:cubicBezTo>
                  <a:cubicBezTo>
                    <a:pt x="139" y="115"/>
                    <a:pt x="139" y="115"/>
                    <a:pt x="139" y="116"/>
                  </a:cubicBezTo>
                  <a:cubicBezTo>
                    <a:pt x="138" y="116"/>
                    <a:pt x="138" y="116"/>
                    <a:pt x="138" y="116"/>
                  </a:cubicBezTo>
                  <a:cubicBezTo>
                    <a:pt x="138" y="116"/>
                    <a:pt x="138" y="116"/>
                    <a:pt x="138" y="117"/>
                  </a:cubicBezTo>
                  <a:cubicBezTo>
                    <a:pt x="138" y="118"/>
                    <a:pt x="138" y="119"/>
                    <a:pt x="139" y="119"/>
                  </a:cubicBezTo>
                  <a:cubicBezTo>
                    <a:pt x="139" y="119"/>
                    <a:pt x="139" y="119"/>
                    <a:pt x="139" y="118"/>
                  </a:cubicBezTo>
                  <a:cubicBezTo>
                    <a:pt x="139" y="118"/>
                    <a:pt x="138" y="119"/>
                    <a:pt x="138" y="118"/>
                  </a:cubicBezTo>
                  <a:cubicBezTo>
                    <a:pt x="138" y="118"/>
                    <a:pt x="139" y="118"/>
                    <a:pt x="139" y="117"/>
                  </a:cubicBezTo>
                  <a:cubicBezTo>
                    <a:pt x="139" y="117"/>
                    <a:pt x="138" y="117"/>
                    <a:pt x="138" y="117"/>
                  </a:cubicBezTo>
                  <a:cubicBezTo>
                    <a:pt x="138" y="116"/>
                    <a:pt x="139" y="116"/>
                    <a:pt x="139" y="117"/>
                  </a:cubicBezTo>
                  <a:cubicBezTo>
                    <a:pt x="139" y="116"/>
                    <a:pt x="140" y="116"/>
                    <a:pt x="139" y="115"/>
                  </a:cubicBezTo>
                  <a:cubicBezTo>
                    <a:pt x="140" y="115"/>
                    <a:pt x="140" y="115"/>
                    <a:pt x="140" y="115"/>
                  </a:cubicBezTo>
                  <a:cubicBezTo>
                    <a:pt x="140" y="112"/>
                    <a:pt x="141" y="110"/>
                    <a:pt x="142" y="108"/>
                  </a:cubicBezTo>
                  <a:cubicBezTo>
                    <a:pt x="142" y="108"/>
                    <a:pt x="142" y="109"/>
                    <a:pt x="141" y="108"/>
                  </a:cubicBezTo>
                  <a:cubicBezTo>
                    <a:pt x="142" y="108"/>
                    <a:pt x="142" y="106"/>
                    <a:pt x="141" y="106"/>
                  </a:cubicBezTo>
                  <a:cubicBezTo>
                    <a:pt x="141" y="107"/>
                    <a:pt x="141" y="108"/>
                    <a:pt x="140" y="108"/>
                  </a:cubicBezTo>
                  <a:cubicBezTo>
                    <a:pt x="140" y="108"/>
                    <a:pt x="140" y="109"/>
                    <a:pt x="140" y="109"/>
                  </a:cubicBezTo>
                  <a:cubicBezTo>
                    <a:pt x="139" y="109"/>
                    <a:pt x="139" y="109"/>
                    <a:pt x="139" y="109"/>
                  </a:cubicBezTo>
                  <a:cubicBezTo>
                    <a:pt x="139" y="109"/>
                    <a:pt x="139" y="110"/>
                    <a:pt x="139" y="110"/>
                  </a:cubicBezTo>
                  <a:cubicBezTo>
                    <a:pt x="138" y="109"/>
                    <a:pt x="139" y="108"/>
                    <a:pt x="138" y="107"/>
                  </a:cubicBezTo>
                  <a:cubicBezTo>
                    <a:pt x="138" y="107"/>
                    <a:pt x="137" y="107"/>
                    <a:pt x="137" y="107"/>
                  </a:cubicBezTo>
                  <a:cubicBezTo>
                    <a:pt x="137" y="107"/>
                    <a:pt x="138" y="107"/>
                    <a:pt x="138" y="106"/>
                  </a:cubicBezTo>
                  <a:cubicBezTo>
                    <a:pt x="138" y="105"/>
                    <a:pt x="136" y="105"/>
                    <a:pt x="136" y="105"/>
                  </a:cubicBezTo>
                  <a:cubicBezTo>
                    <a:pt x="136" y="105"/>
                    <a:pt x="136" y="104"/>
                    <a:pt x="136" y="104"/>
                  </a:cubicBezTo>
                  <a:cubicBezTo>
                    <a:pt x="135" y="104"/>
                    <a:pt x="135" y="105"/>
                    <a:pt x="135" y="106"/>
                  </a:cubicBezTo>
                  <a:cubicBezTo>
                    <a:pt x="134" y="106"/>
                    <a:pt x="134" y="106"/>
                    <a:pt x="134" y="106"/>
                  </a:cubicBezTo>
                  <a:cubicBezTo>
                    <a:pt x="134" y="105"/>
                    <a:pt x="134" y="105"/>
                    <a:pt x="135" y="104"/>
                  </a:cubicBezTo>
                  <a:cubicBezTo>
                    <a:pt x="135" y="104"/>
                    <a:pt x="135" y="103"/>
                    <a:pt x="135" y="102"/>
                  </a:cubicBezTo>
                  <a:cubicBezTo>
                    <a:pt x="135" y="102"/>
                    <a:pt x="134" y="102"/>
                    <a:pt x="134" y="102"/>
                  </a:cubicBezTo>
                  <a:cubicBezTo>
                    <a:pt x="134" y="103"/>
                    <a:pt x="134" y="105"/>
                    <a:pt x="133" y="106"/>
                  </a:cubicBezTo>
                  <a:cubicBezTo>
                    <a:pt x="133" y="106"/>
                    <a:pt x="132" y="106"/>
                    <a:pt x="132" y="106"/>
                  </a:cubicBezTo>
                  <a:cubicBezTo>
                    <a:pt x="132" y="105"/>
                    <a:pt x="132" y="104"/>
                    <a:pt x="132" y="103"/>
                  </a:cubicBezTo>
                  <a:cubicBezTo>
                    <a:pt x="132" y="103"/>
                    <a:pt x="131" y="103"/>
                    <a:pt x="131" y="103"/>
                  </a:cubicBezTo>
                  <a:cubicBezTo>
                    <a:pt x="131" y="102"/>
                    <a:pt x="131" y="100"/>
                    <a:pt x="132" y="99"/>
                  </a:cubicBezTo>
                  <a:cubicBezTo>
                    <a:pt x="132" y="99"/>
                    <a:pt x="132" y="98"/>
                    <a:pt x="131" y="97"/>
                  </a:cubicBezTo>
                  <a:cubicBezTo>
                    <a:pt x="131" y="96"/>
                    <a:pt x="131" y="94"/>
                    <a:pt x="132" y="92"/>
                  </a:cubicBezTo>
                  <a:cubicBezTo>
                    <a:pt x="132" y="92"/>
                    <a:pt x="132" y="92"/>
                    <a:pt x="132" y="92"/>
                  </a:cubicBezTo>
                  <a:cubicBezTo>
                    <a:pt x="132" y="92"/>
                    <a:pt x="131" y="92"/>
                    <a:pt x="131" y="92"/>
                  </a:cubicBezTo>
                  <a:cubicBezTo>
                    <a:pt x="131" y="92"/>
                    <a:pt x="131" y="93"/>
                    <a:pt x="131" y="93"/>
                  </a:cubicBezTo>
                  <a:cubicBezTo>
                    <a:pt x="131" y="92"/>
                    <a:pt x="131" y="92"/>
                    <a:pt x="131" y="91"/>
                  </a:cubicBezTo>
                  <a:cubicBezTo>
                    <a:pt x="131" y="91"/>
                    <a:pt x="131" y="91"/>
                    <a:pt x="131" y="91"/>
                  </a:cubicBezTo>
                  <a:cubicBezTo>
                    <a:pt x="132" y="90"/>
                    <a:pt x="131" y="89"/>
                    <a:pt x="132" y="89"/>
                  </a:cubicBezTo>
                  <a:cubicBezTo>
                    <a:pt x="131" y="89"/>
                    <a:pt x="132" y="88"/>
                    <a:pt x="131" y="88"/>
                  </a:cubicBezTo>
                  <a:cubicBezTo>
                    <a:pt x="132" y="87"/>
                    <a:pt x="132" y="86"/>
                    <a:pt x="132" y="85"/>
                  </a:cubicBezTo>
                  <a:cubicBezTo>
                    <a:pt x="133" y="87"/>
                    <a:pt x="133" y="89"/>
                    <a:pt x="132" y="91"/>
                  </a:cubicBezTo>
                  <a:cubicBezTo>
                    <a:pt x="132" y="90"/>
                    <a:pt x="132" y="89"/>
                    <a:pt x="132" y="89"/>
                  </a:cubicBezTo>
                  <a:cubicBezTo>
                    <a:pt x="132" y="90"/>
                    <a:pt x="132" y="91"/>
                    <a:pt x="132" y="91"/>
                  </a:cubicBezTo>
                  <a:cubicBezTo>
                    <a:pt x="133" y="92"/>
                    <a:pt x="132" y="92"/>
                    <a:pt x="132" y="93"/>
                  </a:cubicBezTo>
                  <a:cubicBezTo>
                    <a:pt x="132" y="93"/>
                    <a:pt x="132" y="94"/>
                    <a:pt x="132" y="95"/>
                  </a:cubicBezTo>
                  <a:cubicBezTo>
                    <a:pt x="132" y="95"/>
                    <a:pt x="132" y="96"/>
                    <a:pt x="132" y="96"/>
                  </a:cubicBezTo>
                  <a:cubicBezTo>
                    <a:pt x="132" y="96"/>
                    <a:pt x="132" y="97"/>
                    <a:pt x="132" y="97"/>
                  </a:cubicBezTo>
                  <a:cubicBezTo>
                    <a:pt x="132" y="97"/>
                    <a:pt x="132" y="97"/>
                    <a:pt x="133" y="97"/>
                  </a:cubicBezTo>
                  <a:cubicBezTo>
                    <a:pt x="133" y="96"/>
                    <a:pt x="133" y="95"/>
                    <a:pt x="133" y="95"/>
                  </a:cubicBezTo>
                  <a:cubicBezTo>
                    <a:pt x="133" y="95"/>
                    <a:pt x="134" y="95"/>
                    <a:pt x="134" y="94"/>
                  </a:cubicBezTo>
                  <a:cubicBezTo>
                    <a:pt x="134" y="94"/>
                    <a:pt x="134" y="95"/>
                    <a:pt x="135" y="95"/>
                  </a:cubicBezTo>
                  <a:cubicBezTo>
                    <a:pt x="135" y="94"/>
                    <a:pt x="134" y="93"/>
                    <a:pt x="133" y="93"/>
                  </a:cubicBezTo>
                  <a:cubicBezTo>
                    <a:pt x="133" y="91"/>
                    <a:pt x="134" y="89"/>
                    <a:pt x="133" y="88"/>
                  </a:cubicBezTo>
                  <a:cubicBezTo>
                    <a:pt x="134" y="86"/>
                    <a:pt x="133" y="84"/>
                    <a:pt x="134" y="82"/>
                  </a:cubicBezTo>
                  <a:cubicBezTo>
                    <a:pt x="134" y="82"/>
                    <a:pt x="133" y="82"/>
                    <a:pt x="133" y="82"/>
                  </a:cubicBezTo>
                  <a:cubicBezTo>
                    <a:pt x="133" y="82"/>
                    <a:pt x="134" y="82"/>
                    <a:pt x="134" y="81"/>
                  </a:cubicBezTo>
                  <a:cubicBezTo>
                    <a:pt x="134" y="80"/>
                    <a:pt x="134" y="79"/>
                    <a:pt x="135" y="78"/>
                  </a:cubicBezTo>
                  <a:cubicBezTo>
                    <a:pt x="135" y="78"/>
                    <a:pt x="135" y="80"/>
                    <a:pt x="136" y="80"/>
                  </a:cubicBezTo>
                  <a:cubicBezTo>
                    <a:pt x="136" y="80"/>
                    <a:pt x="136" y="79"/>
                    <a:pt x="136" y="79"/>
                  </a:cubicBezTo>
                  <a:cubicBezTo>
                    <a:pt x="136" y="80"/>
                    <a:pt x="137" y="79"/>
                    <a:pt x="137" y="79"/>
                  </a:cubicBezTo>
                  <a:cubicBezTo>
                    <a:pt x="136" y="79"/>
                    <a:pt x="136" y="79"/>
                    <a:pt x="136" y="79"/>
                  </a:cubicBezTo>
                  <a:cubicBezTo>
                    <a:pt x="136" y="78"/>
                    <a:pt x="136" y="77"/>
                    <a:pt x="136" y="77"/>
                  </a:cubicBezTo>
                  <a:cubicBezTo>
                    <a:pt x="136" y="76"/>
                    <a:pt x="137" y="74"/>
                    <a:pt x="136" y="73"/>
                  </a:cubicBezTo>
                  <a:cubicBezTo>
                    <a:pt x="137" y="73"/>
                    <a:pt x="137" y="74"/>
                    <a:pt x="137" y="74"/>
                  </a:cubicBezTo>
                  <a:cubicBezTo>
                    <a:pt x="137" y="73"/>
                    <a:pt x="137" y="72"/>
                    <a:pt x="137" y="71"/>
                  </a:cubicBezTo>
                  <a:cubicBezTo>
                    <a:pt x="137" y="70"/>
                    <a:pt x="137" y="70"/>
                    <a:pt x="136" y="69"/>
                  </a:cubicBezTo>
                  <a:cubicBezTo>
                    <a:pt x="136" y="70"/>
                    <a:pt x="136" y="70"/>
                    <a:pt x="135" y="70"/>
                  </a:cubicBezTo>
                  <a:cubicBezTo>
                    <a:pt x="135" y="70"/>
                    <a:pt x="135" y="69"/>
                    <a:pt x="135" y="69"/>
                  </a:cubicBezTo>
                  <a:cubicBezTo>
                    <a:pt x="135" y="70"/>
                    <a:pt x="136" y="71"/>
                    <a:pt x="135" y="71"/>
                  </a:cubicBezTo>
                  <a:cubicBezTo>
                    <a:pt x="135" y="71"/>
                    <a:pt x="135" y="71"/>
                    <a:pt x="135" y="71"/>
                  </a:cubicBezTo>
                  <a:cubicBezTo>
                    <a:pt x="135" y="72"/>
                    <a:pt x="135" y="72"/>
                    <a:pt x="135" y="73"/>
                  </a:cubicBezTo>
                  <a:cubicBezTo>
                    <a:pt x="135" y="73"/>
                    <a:pt x="134" y="73"/>
                    <a:pt x="134" y="73"/>
                  </a:cubicBezTo>
                  <a:cubicBezTo>
                    <a:pt x="134" y="74"/>
                    <a:pt x="135" y="74"/>
                    <a:pt x="135" y="75"/>
                  </a:cubicBezTo>
                  <a:cubicBezTo>
                    <a:pt x="135" y="76"/>
                    <a:pt x="136" y="77"/>
                    <a:pt x="135" y="78"/>
                  </a:cubicBezTo>
                  <a:cubicBezTo>
                    <a:pt x="134" y="77"/>
                    <a:pt x="134" y="77"/>
                    <a:pt x="134" y="77"/>
                  </a:cubicBezTo>
                  <a:cubicBezTo>
                    <a:pt x="133" y="77"/>
                    <a:pt x="134" y="77"/>
                    <a:pt x="133" y="77"/>
                  </a:cubicBezTo>
                  <a:cubicBezTo>
                    <a:pt x="132" y="76"/>
                    <a:pt x="133" y="73"/>
                    <a:pt x="132" y="72"/>
                  </a:cubicBezTo>
                  <a:cubicBezTo>
                    <a:pt x="133" y="72"/>
                    <a:pt x="133" y="72"/>
                    <a:pt x="133" y="72"/>
                  </a:cubicBezTo>
                  <a:cubicBezTo>
                    <a:pt x="133" y="73"/>
                    <a:pt x="133" y="74"/>
                    <a:pt x="134" y="74"/>
                  </a:cubicBezTo>
                  <a:cubicBezTo>
                    <a:pt x="134" y="74"/>
                    <a:pt x="134" y="73"/>
                    <a:pt x="134" y="73"/>
                  </a:cubicBezTo>
                  <a:cubicBezTo>
                    <a:pt x="133" y="72"/>
                    <a:pt x="134" y="71"/>
                    <a:pt x="133" y="71"/>
                  </a:cubicBezTo>
                  <a:cubicBezTo>
                    <a:pt x="133" y="71"/>
                    <a:pt x="133" y="71"/>
                    <a:pt x="133" y="71"/>
                  </a:cubicBezTo>
                  <a:cubicBezTo>
                    <a:pt x="133" y="71"/>
                    <a:pt x="133" y="70"/>
                    <a:pt x="133" y="70"/>
                  </a:cubicBezTo>
                  <a:cubicBezTo>
                    <a:pt x="133" y="70"/>
                    <a:pt x="133" y="70"/>
                    <a:pt x="133" y="70"/>
                  </a:cubicBezTo>
                  <a:cubicBezTo>
                    <a:pt x="134" y="69"/>
                    <a:pt x="133" y="69"/>
                    <a:pt x="132" y="69"/>
                  </a:cubicBezTo>
                  <a:cubicBezTo>
                    <a:pt x="132" y="67"/>
                    <a:pt x="131" y="66"/>
                    <a:pt x="132" y="65"/>
                  </a:cubicBezTo>
                  <a:cubicBezTo>
                    <a:pt x="133" y="65"/>
                    <a:pt x="133" y="66"/>
                    <a:pt x="133" y="66"/>
                  </a:cubicBezTo>
                  <a:cubicBezTo>
                    <a:pt x="133" y="65"/>
                    <a:pt x="133" y="63"/>
                    <a:pt x="133" y="62"/>
                  </a:cubicBezTo>
                  <a:cubicBezTo>
                    <a:pt x="133" y="62"/>
                    <a:pt x="133" y="62"/>
                    <a:pt x="132" y="62"/>
                  </a:cubicBezTo>
                  <a:cubicBezTo>
                    <a:pt x="132" y="62"/>
                    <a:pt x="131" y="62"/>
                    <a:pt x="131" y="63"/>
                  </a:cubicBezTo>
                  <a:cubicBezTo>
                    <a:pt x="131" y="63"/>
                    <a:pt x="131" y="63"/>
                    <a:pt x="131" y="63"/>
                  </a:cubicBezTo>
                  <a:cubicBezTo>
                    <a:pt x="130" y="63"/>
                    <a:pt x="131" y="61"/>
                    <a:pt x="130" y="61"/>
                  </a:cubicBezTo>
                  <a:cubicBezTo>
                    <a:pt x="129" y="61"/>
                    <a:pt x="129" y="61"/>
                    <a:pt x="129" y="61"/>
                  </a:cubicBezTo>
                  <a:cubicBezTo>
                    <a:pt x="129" y="61"/>
                    <a:pt x="129" y="61"/>
                    <a:pt x="129" y="61"/>
                  </a:cubicBezTo>
                  <a:cubicBezTo>
                    <a:pt x="129" y="61"/>
                    <a:pt x="129" y="61"/>
                    <a:pt x="129" y="61"/>
                  </a:cubicBezTo>
                  <a:cubicBezTo>
                    <a:pt x="129" y="60"/>
                    <a:pt x="128" y="60"/>
                    <a:pt x="127" y="59"/>
                  </a:cubicBezTo>
                  <a:close/>
                  <a:moveTo>
                    <a:pt x="56" y="27"/>
                  </a:moveTo>
                  <a:cubicBezTo>
                    <a:pt x="55" y="27"/>
                    <a:pt x="55" y="27"/>
                    <a:pt x="55" y="27"/>
                  </a:cubicBezTo>
                  <a:cubicBezTo>
                    <a:pt x="55" y="26"/>
                    <a:pt x="56" y="27"/>
                    <a:pt x="55" y="26"/>
                  </a:cubicBezTo>
                  <a:cubicBezTo>
                    <a:pt x="55" y="26"/>
                    <a:pt x="56" y="26"/>
                    <a:pt x="56" y="26"/>
                  </a:cubicBezTo>
                  <a:cubicBezTo>
                    <a:pt x="55" y="26"/>
                    <a:pt x="56" y="26"/>
                    <a:pt x="56" y="27"/>
                  </a:cubicBezTo>
                  <a:close/>
                  <a:moveTo>
                    <a:pt x="61" y="25"/>
                  </a:moveTo>
                  <a:cubicBezTo>
                    <a:pt x="61" y="24"/>
                    <a:pt x="61" y="24"/>
                    <a:pt x="61" y="24"/>
                  </a:cubicBezTo>
                  <a:cubicBezTo>
                    <a:pt x="61" y="24"/>
                    <a:pt x="61" y="24"/>
                    <a:pt x="61" y="24"/>
                  </a:cubicBezTo>
                  <a:cubicBezTo>
                    <a:pt x="61" y="24"/>
                    <a:pt x="62" y="24"/>
                    <a:pt x="62" y="24"/>
                  </a:cubicBezTo>
                  <a:cubicBezTo>
                    <a:pt x="62" y="24"/>
                    <a:pt x="61" y="25"/>
                    <a:pt x="61" y="25"/>
                  </a:cubicBezTo>
                  <a:close/>
                  <a:moveTo>
                    <a:pt x="63" y="25"/>
                  </a:moveTo>
                  <a:cubicBezTo>
                    <a:pt x="63" y="25"/>
                    <a:pt x="63" y="24"/>
                    <a:pt x="64" y="25"/>
                  </a:cubicBezTo>
                  <a:cubicBezTo>
                    <a:pt x="64" y="25"/>
                    <a:pt x="63" y="25"/>
                    <a:pt x="63" y="25"/>
                  </a:cubicBezTo>
                  <a:close/>
                  <a:moveTo>
                    <a:pt x="68" y="25"/>
                  </a:moveTo>
                  <a:cubicBezTo>
                    <a:pt x="68" y="25"/>
                    <a:pt x="67" y="25"/>
                    <a:pt x="67" y="25"/>
                  </a:cubicBezTo>
                  <a:cubicBezTo>
                    <a:pt x="67" y="25"/>
                    <a:pt x="68" y="25"/>
                    <a:pt x="68" y="25"/>
                  </a:cubicBezTo>
                  <a:close/>
                  <a:moveTo>
                    <a:pt x="60" y="31"/>
                  </a:moveTo>
                  <a:cubicBezTo>
                    <a:pt x="59" y="31"/>
                    <a:pt x="59" y="31"/>
                    <a:pt x="59" y="31"/>
                  </a:cubicBezTo>
                  <a:cubicBezTo>
                    <a:pt x="59" y="31"/>
                    <a:pt x="59" y="31"/>
                    <a:pt x="59" y="30"/>
                  </a:cubicBezTo>
                  <a:cubicBezTo>
                    <a:pt x="59" y="30"/>
                    <a:pt x="60" y="30"/>
                    <a:pt x="60" y="31"/>
                  </a:cubicBezTo>
                  <a:close/>
                  <a:moveTo>
                    <a:pt x="60" y="30"/>
                  </a:moveTo>
                  <a:cubicBezTo>
                    <a:pt x="60" y="30"/>
                    <a:pt x="61" y="30"/>
                    <a:pt x="61" y="30"/>
                  </a:cubicBezTo>
                  <a:cubicBezTo>
                    <a:pt x="61" y="31"/>
                    <a:pt x="60" y="31"/>
                    <a:pt x="60" y="30"/>
                  </a:cubicBezTo>
                  <a:close/>
                  <a:moveTo>
                    <a:pt x="62" y="31"/>
                  </a:moveTo>
                  <a:cubicBezTo>
                    <a:pt x="62" y="31"/>
                    <a:pt x="61" y="31"/>
                    <a:pt x="61" y="31"/>
                  </a:cubicBezTo>
                  <a:cubicBezTo>
                    <a:pt x="61" y="31"/>
                    <a:pt x="62" y="31"/>
                    <a:pt x="62" y="31"/>
                  </a:cubicBezTo>
                  <a:close/>
                  <a:moveTo>
                    <a:pt x="62" y="32"/>
                  </a:moveTo>
                  <a:cubicBezTo>
                    <a:pt x="62" y="32"/>
                    <a:pt x="62" y="31"/>
                    <a:pt x="62" y="31"/>
                  </a:cubicBezTo>
                  <a:lnTo>
                    <a:pt x="62" y="32"/>
                  </a:lnTo>
                  <a:close/>
                  <a:moveTo>
                    <a:pt x="35" y="51"/>
                  </a:moveTo>
                  <a:cubicBezTo>
                    <a:pt x="35" y="51"/>
                    <a:pt x="35" y="51"/>
                    <a:pt x="36" y="51"/>
                  </a:cubicBezTo>
                  <a:cubicBezTo>
                    <a:pt x="36" y="52"/>
                    <a:pt x="35" y="52"/>
                    <a:pt x="35" y="52"/>
                  </a:cubicBezTo>
                  <a:cubicBezTo>
                    <a:pt x="35" y="52"/>
                    <a:pt x="35" y="52"/>
                    <a:pt x="34" y="52"/>
                  </a:cubicBezTo>
                  <a:cubicBezTo>
                    <a:pt x="35" y="51"/>
                    <a:pt x="35" y="51"/>
                    <a:pt x="35" y="51"/>
                  </a:cubicBezTo>
                  <a:close/>
                  <a:moveTo>
                    <a:pt x="29" y="54"/>
                  </a:moveTo>
                  <a:cubicBezTo>
                    <a:pt x="29" y="55"/>
                    <a:pt x="29" y="55"/>
                    <a:pt x="29" y="55"/>
                  </a:cubicBezTo>
                  <a:cubicBezTo>
                    <a:pt x="29" y="55"/>
                    <a:pt x="29" y="54"/>
                    <a:pt x="29" y="54"/>
                  </a:cubicBezTo>
                  <a:close/>
                  <a:moveTo>
                    <a:pt x="28" y="56"/>
                  </a:moveTo>
                  <a:cubicBezTo>
                    <a:pt x="28" y="56"/>
                    <a:pt x="28" y="56"/>
                    <a:pt x="28" y="57"/>
                  </a:cubicBezTo>
                  <a:cubicBezTo>
                    <a:pt x="28" y="57"/>
                    <a:pt x="28" y="56"/>
                    <a:pt x="28" y="56"/>
                  </a:cubicBezTo>
                  <a:close/>
                  <a:moveTo>
                    <a:pt x="21" y="91"/>
                  </a:moveTo>
                  <a:cubicBezTo>
                    <a:pt x="22" y="91"/>
                    <a:pt x="22" y="93"/>
                    <a:pt x="21" y="94"/>
                  </a:cubicBezTo>
                  <a:cubicBezTo>
                    <a:pt x="20" y="93"/>
                    <a:pt x="21" y="92"/>
                    <a:pt x="21" y="91"/>
                  </a:cubicBezTo>
                  <a:close/>
                  <a:moveTo>
                    <a:pt x="21" y="95"/>
                  </a:moveTo>
                  <a:cubicBezTo>
                    <a:pt x="21" y="95"/>
                    <a:pt x="21" y="95"/>
                    <a:pt x="21" y="94"/>
                  </a:cubicBezTo>
                  <a:cubicBezTo>
                    <a:pt x="22" y="94"/>
                    <a:pt x="22" y="94"/>
                    <a:pt x="22" y="94"/>
                  </a:cubicBezTo>
                  <a:cubicBezTo>
                    <a:pt x="22" y="95"/>
                    <a:pt x="21" y="95"/>
                    <a:pt x="21" y="95"/>
                  </a:cubicBezTo>
                  <a:close/>
                  <a:moveTo>
                    <a:pt x="23" y="70"/>
                  </a:moveTo>
                  <a:cubicBezTo>
                    <a:pt x="22" y="70"/>
                    <a:pt x="23" y="70"/>
                    <a:pt x="23" y="69"/>
                  </a:cubicBezTo>
                  <a:cubicBezTo>
                    <a:pt x="23" y="69"/>
                    <a:pt x="23" y="70"/>
                    <a:pt x="23" y="70"/>
                  </a:cubicBezTo>
                  <a:cubicBezTo>
                    <a:pt x="23" y="70"/>
                    <a:pt x="23" y="70"/>
                    <a:pt x="23" y="70"/>
                  </a:cubicBezTo>
                  <a:cubicBezTo>
                    <a:pt x="23" y="70"/>
                    <a:pt x="23" y="70"/>
                    <a:pt x="23" y="70"/>
                  </a:cubicBezTo>
                  <a:close/>
                  <a:moveTo>
                    <a:pt x="41" y="121"/>
                  </a:moveTo>
                  <a:cubicBezTo>
                    <a:pt x="41" y="121"/>
                    <a:pt x="41" y="121"/>
                    <a:pt x="41" y="121"/>
                  </a:cubicBezTo>
                  <a:cubicBezTo>
                    <a:pt x="41" y="122"/>
                    <a:pt x="41" y="122"/>
                    <a:pt x="41" y="122"/>
                  </a:cubicBezTo>
                  <a:cubicBezTo>
                    <a:pt x="41" y="122"/>
                    <a:pt x="41" y="121"/>
                    <a:pt x="41" y="121"/>
                  </a:cubicBezTo>
                  <a:close/>
                  <a:moveTo>
                    <a:pt x="24" y="68"/>
                  </a:moveTo>
                  <a:cubicBezTo>
                    <a:pt x="24" y="68"/>
                    <a:pt x="24" y="68"/>
                    <a:pt x="24" y="69"/>
                  </a:cubicBezTo>
                  <a:cubicBezTo>
                    <a:pt x="24" y="69"/>
                    <a:pt x="24" y="68"/>
                    <a:pt x="24" y="68"/>
                  </a:cubicBezTo>
                  <a:close/>
                  <a:moveTo>
                    <a:pt x="23" y="67"/>
                  </a:moveTo>
                  <a:cubicBezTo>
                    <a:pt x="23" y="67"/>
                    <a:pt x="23" y="67"/>
                    <a:pt x="23" y="67"/>
                  </a:cubicBezTo>
                  <a:cubicBezTo>
                    <a:pt x="23" y="67"/>
                    <a:pt x="23" y="66"/>
                    <a:pt x="23" y="67"/>
                  </a:cubicBezTo>
                  <a:close/>
                  <a:moveTo>
                    <a:pt x="23" y="70"/>
                  </a:moveTo>
                  <a:cubicBezTo>
                    <a:pt x="23" y="70"/>
                    <a:pt x="23" y="70"/>
                    <a:pt x="23" y="69"/>
                  </a:cubicBezTo>
                  <a:cubicBezTo>
                    <a:pt x="24" y="69"/>
                    <a:pt x="24" y="70"/>
                    <a:pt x="24" y="70"/>
                  </a:cubicBezTo>
                  <a:cubicBezTo>
                    <a:pt x="24" y="70"/>
                    <a:pt x="24" y="70"/>
                    <a:pt x="24" y="70"/>
                  </a:cubicBezTo>
                  <a:cubicBezTo>
                    <a:pt x="24" y="70"/>
                    <a:pt x="23" y="70"/>
                    <a:pt x="23" y="70"/>
                  </a:cubicBezTo>
                  <a:close/>
                  <a:moveTo>
                    <a:pt x="24" y="72"/>
                  </a:moveTo>
                  <a:cubicBezTo>
                    <a:pt x="24" y="72"/>
                    <a:pt x="24" y="72"/>
                    <a:pt x="24" y="73"/>
                  </a:cubicBezTo>
                  <a:cubicBezTo>
                    <a:pt x="23" y="72"/>
                    <a:pt x="24" y="72"/>
                    <a:pt x="24" y="72"/>
                  </a:cubicBezTo>
                  <a:close/>
                  <a:moveTo>
                    <a:pt x="24" y="82"/>
                  </a:moveTo>
                  <a:cubicBezTo>
                    <a:pt x="24" y="82"/>
                    <a:pt x="24" y="81"/>
                    <a:pt x="24" y="81"/>
                  </a:cubicBezTo>
                  <a:cubicBezTo>
                    <a:pt x="24" y="81"/>
                    <a:pt x="24" y="81"/>
                    <a:pt x="24" y="82"/>
                  </a:cubicBezTo>
                  <a:close/>
                  <a:moveTo>
                    <a:pt x="24" y="77"/>
                  </a:moveTo>
                  <a:cubicBezTo>
                    <a:pt x="24" y="78"/>
                    <a:pt x="24" y="78"/>
                    <a:pt x="25" y="78"/>
                  </a:cubicBezTo>
                  <a:cubicBezTo>
                    <a:pt x="24" y="78"/>
                    <a:pt x="24" y="78"/>
                    <a:pt x="24" y="78"/>
                  </a:cubicBezTo>
                  <a:cubicBezTo>
                    <a:pt x="24" y="77"/>
                    <a:pt x="24" y="77"/>
                    <a:pt x="24" y="76"/>
                  </a:cubicBezTo>
                  <a:cubicBezTo>
                    <a:pt x="24" y="76"/>
                    <a:pt x="24" y="77"/>
                    <a:pt x="25" y="77"/>
                  </a:cubicBezTo>
                  <a:cubicBezTo>
                    <a:pt x="25" y="77"/>
                    <a:pt x="25" y="77"/>
                    <a:pt x="24" y="77"/>
                  </a:cubicBezTo>
                  <a:close/>
                  <a:moveTo>
                    <a:pt x="103" y="110"/>
                  </a:moveTo>
                  <a:cubicBezTo>
                    <a:pt x="103" y="110"/>
                    <a:pt x="104" y="110"/>
                    <a:pt x="104" y="109"/>
                  </a:cubicBezTo>
                  <a:cubicBezTo>
                    <a:pt x="104" y="109"/>
                    <a:pt x="104" y="110"/>
                    <a:pt x="104" y="110"/>
                  </a:cubicBezTo>
                  <a:cubicBezTo>
                    <a:pt x="104" y="110"/>
                    <a:pt x="104" y="110"/>
                    <a:pt x="103" y="110"/>
                  </a:cubicBezTo>
                  <a:close/>
                  <a:moveTo>
                    <a:pt x="104" y="116"/>
                  </a:moveTo>
                  <a:cubicBezTo>
                    <a:pt x="103" y="116"/>
                    <a:pt x="103" y="115"/>
                    <a:pt x="104" y="115"/>
                  </a:cubicBezTo>
                  <a:cubicBezTo>
                    <a:pt x="104" y="115"/>
                    <a:pt x="104" y="115"/>
                    <a:pt x="104" y="115"/>
                  </a:cubicBezTo>
                  <a:cubicBezTo>
                    <a:pt x="104" y="115"/>
                    <a:pt x="104" y="115"/>
                    <a:pt x="104" y="116"/>
                  </a:cubicBezTo>
                  <a:close/>
                  <a:moveTo>
                    <a:pt x="109" y="114"/>
                  </a:moveTo>
                  <a:cubicBezTo>
                    <a:pt x="109" y="113"/>
                    <a:pt x="108" y="114"/>
                    <a:pt x="109" y="113"/>
                  </a:cubicBezTo>
                  <a:cubicBezTo>
                    <a:pt x="109" y="113"/>
                    <a:pt x="109" y="113"/>
                    <a:pt x="109" y="113"/>
                  </a:cubicBezTo>
                  <a:cubicBezTo>
                    <a:pt x="109" y="114"/>
                    <a:pt x="109" y="114"/>
                    <a:pt x="109" y="114"/>
                  </a:cubicBezTo>
                  <a:close/>
                  <a:moveTo>
                    <a:pt x="119" y="116"/>
                  </a:moveTo>
                  <a:cubicBezTo>
                    <a:pt x="119" y="116"/>
                    <a:pt x="119" y="115"/>
                    <a:pt x="119" y="115"/>
                  </a:cubicBezTo>
                  <a:cubicBezTo>
                    <a:pt x="120" y="115"/>
                    <a:pt x="119" y="116"/>
                    <a:pt x="119" y="116"/>
                  </a:cubicBezTo>
                  <a:close/>
                  <a:moveTo>
                    <a:pt x="128" y="126"/>
                  </a:moveTo>
                  <a:cubicBezTo>
                    <a:pt x="128" y="126"/>
                    <a:pt x="128" y="126"/>
                    <a:pt x="128" y="126"/>
                  </a:cubicBezTo>
                  <a:cubicBezTo>
                    <a:pt x="128" y="126"/>
                    <a:pt x="128" y="126"/>
                    <a:pt x="128" y="126"/>
                  </a:cubicBezTo>
                  <a:cubicBezTo>
                    <a:pt x="128" y="126"/>
                    <a:pt x="128" y="126"/>
                    <a:pt x="128" y="126"/>
                  </a:cubicBezTo>
                  <a:close/>
                  <a:moveTo>
                    <a:pt x="137" y="107"/>
                  </a:moveTo>
                  <a:cubicBezTo>
                    <a:pt x="138" y="107"/>
                    <a:pt x="137" y="108"/>
                    <a:pt x="138" y="108"/>
                  </a:cubicBezTo>
                  <a:cubicBezTo>
                    <a:pt x="137" y="108"/>
                    <a:pt x="137" y="108"/>
                    <a:pt x="137" y="107"/>
                  </a:cubicBezTo>
                  <a:close/>
                  <a:moveTo>
                    <a:pt x="133" y="84"/>
                  </a:moveTo>
                  <a:cubicBezTo>
                    <a:pt x="132" y="83"/>
                    <a:pt x="132" y="82"/>
                    <a:pt x="132" y="81"/>
                  </a:cubicBezTo>
                  <a:cubicBezTo>
                    <a:pt x="133" y="81"/>
                    <a:pt x="133" y="83"/>
                    <a:pt x="133" y="84"/>
                  </a:cubicBezTo>
                  <a:close/>
                  <a:moveTo>
                    <a:pt x="132" y="80"/>
                  </a:moveTo>
                  <a:cubicBezTo>
                    <a:pt x="133" y="80"/>
                    <a:pt x="133" y="80"/>
                    <a:pt x="133" y="80"/>
                  </a:cubicBezTo>
                  <a:cubicBezTo>
                    <a:pt x="133" y="80"/>
                    <a:pt x="133" y="80"/>
                    <a:pt x="133" y="80"/>
                  </a:cubicBezTo>
                  <a:cubicBezTo>
                    <a:pt x="132" y="80"/>
                    <a:pt x="132" y="80"/>
                    <a:pt x="132" y="80"/>
                  </a:cubicBezTo>
                  <a:close/>
                  <a:moveTo>
                    <a:pt x="132" y="77"/>
                  </a:moveTo>
                  <a:cubicBezTo>
                    <a:pt x="132" y="77"/>
                    <a:pt x="132" y="78"/>
                    <a:pt x="132" y="78"/>
                  </a:cubicBezTo>
                  <a:cubicBezTo>
                    <a:pt x="132" y="77"/>
                    <a:pt x="132" y="77"/>
                    <a:pt x="132" y="77"/>
                  </a:cubicBezTo>
                  <a:close/>
                  <a:moveTo>
                    <a:pt x="132" y="78"/>
                  </a:moveTo>
                  <a:cubicBezTo>
                    <a:pt x="132" y="79"/>
                    <a:pt x="132" y="81"/>
                    <a:pt x="132" y="79"/>
                  </a:cubicBezTo>
                  <a:cubicBezTo>
                    <a:pt x="132" y="79"/>
                    <a:pt x="132" y="79"/>
                    <a:pt x="132" y="78"/>
                  </a:cubicBezTo>
                  <a:close/>
                  <a:moveTo>
                    <a:pt x="127" y="61"/>
                  </a:moveTo>
                  <a:cubicBezTo>
                    <a:pt x="127" y="61"/>
                    <a:pt x="127" y="60"/>
                    <a:pt x="127" y="60"/>
                  </a:cubicBezTo>
                  <a:cubicBezTo>
                    <a:pt x="127" y="60"/>
                    <a:pt x="127" y="60"/>
                    <a:pt x="127" y="59"/>
                  </a:cubicBezTo>
                  <a:cubicBezTo>
                    <a:pt x="127" y="59"/>
                    <a:pt x="127" y="60"/>
                    <a:pt x="127" y="61"/>
                  </a:cubicBezTo>
                  <a:close/>
                  <a:moveTo>
                    <a:pt x="126" y="80"/>
                  </a:moveTo>
                  <a:cubicBezTo>
                    <a:pt x="126" y="80"/>
                    <a:pt x="127" y="81"/>
                    <a:pt x="126" y="82"/>
                  </a:cubicBezTo>
                  <a:cubicBezTo>
                    <a:pt x="126" y="81"/>
                    <a:pt x="126" y="80"/>
                    <a:pt x="126" y="80"/>
                  </a:cubicBezTo>
                  <a:close/>
                  <a:moveTo>
                    <a:pt x="124" y="72"/>
                  </a:moveTo>
                  <a:cubicBezTo>
                    <a:pt x="124" y="73"/>
                    <a:pt x="124" y="72"/>
                    <a:pt x="124" y="73"/>
                  </a:cubicBezTo>
                  <a:cubicBezTo>
                    <a:pt x="123" y="73"/>
                    <a:pt x="123" y="73"/>
                    <a:pt x="123" y="73"/>
                  </a:cubicBezTo>
                  <a:cubicBezTo>
                    <a:pt x="123" y="73"/>
                    <a:pt x="123" y="74"/>
                    <a:pt x="124" y="75"/>
                  </a:cubicBezTo>
                  <a:cubicBezTo>
                    <a:pt x="124" y="75"/>
                    <a:pt x="124" y="75"/>
                    <a:pt x="124" y="75"/>
                  </a:cubicBezTo>
                  <a:cubicBezTo>
                    <a:pt x="124" y="76"/>
                    <a:pt x="123" y="75"/>
                    <a:pt x="123" y="76"/>
                  </a:cubicBezTo>
                  <a:cubicBezTo>
                    <a:pt x="123" y="75"/>
                    <a:pt x="123" y="74"/>
                    <a:pt x="123" y="73"/>
                  </a:cubicBezTo>
                  <a:cubicBezTo>
                    <a:pt x="123" y="72"/>
                    <a:pt x="123" y="72"/>
                    <a:pt x="123" y="72"/>
                  </a:cubicBezTo>
                  <a:cubicBezTo>
                    <a:pt x="123" y="72"/>
                    <a:pt x="123" y="72"/>
                    <a:pt x="124" y="72"/>
                  </a:cubicBezTo>
                  <a:close/>
                  <a:moveTo>
                    <a:pt x="122" y="66"/>
                  </a:moveTo>
                  <a:cubicBezTo>
                    <a:pt x="123" y="66"/>
                    <a:pt x="123" y="66"/>
                    <a:pt x="123" y="66"/>
                  </a:cubicBezTo>
                  <a:cubicBezTo>
                    <a:pt x="123" y="67"/>
                    <a:pt x="122" y="67"/>
                    <a:pt x="122" y="66"/>
                  </a:cubicBezTo>
                  <a:close/>
                  <a:moveTo>
                    <a:pt x="122" y="71"/>
                  </a:moveTo>
                  <a:cubicBezTo>
                    <a:pt x="122" y="70"/>
                    <a:pt x="123" y="71"/>
                    <a:pt x="123" y="71"/>
                  </a:cubicBezTo>
                  <a:cubicBezTo>
                    <a:pt x="123" y="71"/>
                    <a:pt x="123" y="71"/>
                    <a:pt x="123" y="71"/>
                  </a:cubicBezTo>
                  <a:cubicBezTo>
                    <a:pt x="123" y="72"/>
                    <a:pt x="122" y="72"/>
                    <a:pt x="122" y="71"/>
                  </a:cubicBezTo>
                  <a:close/>
                  <a:moveTo>
                    <a:pt x="123" y="76"/>
                  </a:moveTo>
                  <a:cubicBezTo>
                    <a:pt x="123" y="76"/>
                    <a:pt x="123" y="77"/>
                    <a:pt x="123" y="77"/>
                  </a:cubicBezTo>
                  <a:cubicBezTo>
                    <a:pt x="123" y="78"/>
                    <a:pt x="123" y="80"/>
                    <a:pt x="123" y="81"/>
                  </a:cubicBezTo>
                  <a:cubicBezTo>
                    <a:pt x="123" y="81"/>
                    <a:pt x="123" y="81"/>
                    <a:pt x="123" y="82"/>
                  </a:cubicBezTo>
                  <a:cubicBezTo>
                    <a:pt x="122" y="80"/>
                    <a:pt x="122" y="77"/>
                    <a:pt x="123" y="76"/>
                  </a:cubicBezTo>
                  <a:close/>
                  <a:moveTo>
                    <a:pt x="122" y="95"/>
                  </a:moveTo>
                  <a:cubicBezTo>
                    <a:pt x="122" y="95"/>
                    <a:pt x="122" y="95"/>
                    <a:pt x="122" y="95"/>
                  </a:cubicBezTo>
                  <a:cubicBezTo>
                    <a:pt x="122" y="95"/>
                    <a:pt x="122" y="94"/>
                    <a:pt x="122" y="94"/>
                  </a:cubicBezTo>
                  <a:cubicBezTo>
                    <a:pt x="122" y="94"/>
                    <a:pt x="122" y="95"/>
                    <a:pt x="122" y="95"/>
                  </a:cubicBezTo>
                  <a:close/>
                  <a:moveTo>
                    <a:pt x="122" y="71"/>
                  </a:moveTo>
                  <a:cubicBezTo>
                    <a:pt x="122" y="71"/>
                    <a:pt x="122" y="71"/>
                    <a:pt x="122" y="71"/>
                  </a:cubicBezTo>
                  <a:cubicBezTo>
                    <a:pt x="121" y="71"/>
                    <a:pt x="121" y="71"/>
                    <a:pt x="121" y="70"/>
                  </a:cubicBezTo>
                  <a:cubicBezTo>
                    <a:pt x="121" y="70"/>
                    <a:pt x="121" y="71"/>
                    <a:pt x="122" y="70"/>
                  </a:cubicBezTo>
                  <a:cubicBezTo>
                    <a:pt x="122" y="71"/>
                    <a:pt x="122" y="71"/>
                    <a:pt x="122" y="71"/>
                  </a:cubicBezTo>
                  <a:close/>
                  <a:moveTo>
                    <a:pt x="120" y="61"/>
                  </a:moveTo>
                  <a:cubicBezTo>
                    <a:pt x="120" y="62"/>
                    <a:pt x="121" y="63"/>
                    <a:pt x="120" y="64"/>
                  </a:cubicBezTo>
                  <a:cubicBezTo>
                    <a:pt x="120" y="64"/>
                    <a:pt x="121" y="64"/>
                    <a:pt x="121" y="64"/>
                  </a:cubicBezTo>
                  <a:cubicBezTo>
                    <a:pt x="121" y="64"/>
                    <a:pt x="121" y="64"/>
                    <a:pt x="121" y="64"/>
                  </a:cubicBezTo>
                  <a:cubicBezTo>
                    <a:pt x="121" y="65"/>
                    <a:pt x="120" y="65"/>
                    <a:pt x="120" y="65"/>
                  </a:cubicBezTo>
                  <a:cubicBezTo>
                    <a:pt x="120" y="64"/>
                    <a:pt x="120" y="64"/>
                    <a:pt x="120" y="63"/>
                  </a:cubicBezTo>
                  <a:cubicBezTo>
                    <a:pt x="120" y="63"/>
                    <a:pt x="120" y="63"/>
                    <a:pt x="120" y="63"/>
                  </a:cubicBezTo>
                  <a:cubicBezTo>
                    <a:pt x="120" y="62"/>
                    <a:pt x="120" y="62"/>
                    <a:pt x="120" y="61"/>
                  </a:cubicBezTo>
                  <a:cubicBezTo>
                    <a:pt x="120" y="61"/>
                    <a:pt x="120" y="61"/>
                    <a:pt x="120" y="61"/>
                  </a:cubicBezTo>
                  <a:close/>
                  <a:moveTo>
                    <a:pt x="119" y="60"/>
                  </a:moveTo>
                  <a:cubicBezTo>
                    <a:pt x="120" y="60"/>
                    <a:pt x="120" y="60"/>
                    <a:pt x="120" y="60"/>
                  </a:cubicBezTo>
                  <a:cubicBezTo>
                    <a:pt x="120" y="60"/>
                    <a:pt x="120" y="61"/>
                    <a:pt x="120" y="61"/>
                  </a:cubicBezTo>
                  <a:cubicBezTo>
                    <a:pt x="120" y="60"/>
                    <a:pt x="119" y="60"/>
                    <a:pt x="119" y="60"/>
                  </a:cubicBezTo>
                  <a:close/>
                  <a:moveTo>
                    <a:pt x="119" y="64"/>
                  </a:moveTo>
                  <a:cubicBezTo>
                    <a:pt x="120" y="64"/>
                    <a:pt x="120" y="65"/>
                    <a:pt x="120" y="65"/>
                  </a:cubicBezTo>
                  <a:cubicBezTo>
                    <a:pt x="120" y="65"/>
                    <a:pt x="119" y="65"/>
                    <a:pt x="119" y="64"/>
                  </a:cubicBezTo>
                  <a:close/>
                  <a:moveTo>
                    <a:pt x="119" y="90"/>
                  </a:moveTo>
                  <a:cubicBezTo>
                    <a:pt x="119" y="90"/>
                    <a:pt x="120" y="88"/>
                    <a:pt x="119" y="88"/>
                  </a:cubicBezTo>
                  <a:cubicBezTo>
                    <a:pt x="119" y="87"/>
                    <a:pt x="119" y="85"/>
                    <a:pt x="119" y="84"/>
                  </a:cubicBezTo>
                  <a:cubicBezTo>
                    <a:pt x="119" y="85"/>
                    <a:pt x="119" y="85"/>
                    <a:pt x="119" y="85"/>
                  </a:cubicBezTo>
                  <a:cubicBezTo>
                    <a:pt x="120" y="85"/>
                    <a:pt x="120" y="85"/>
                    <a:pt x="120" y="85"/>
                  </a:cubicBezTo>
                  <a:cubicBezTo>
                    <a:pt x="120" y="84"/>
                    <a:pt x="120" y="84"/>
                    <a:pt x="120" y="84"/>
                  </a:cubicBezTo>
                  <a:cubicBezTo>
                    <a:pt x="119" y="84"/>
                    <a:pt x="120" y="84"/>
                    <a:pt x="119" y="84"/>
                  </a:cubicBezTo>
                  <a:cubicBezTo>
                    <a:pt x="119" y="84"/>
                    <a:pt x="119" y="83"/>
                    <a:pt x="120" y="83"/>
                  </a:cubicBezTo>
                  <a:cubicBezTo>
                    <a:pt x="119" y="82"/>
                    <a:pt x="120" y="80"/>
                    <a:pt x="119" y="79"/>
                  </a:cubicBezTo>
                  <a:cubicBezTo>
                    <a:pt x="119" y="79"/>
                    <a:pt x="120" y="79"/>
                    <a:pt x="120" y="79"/>
                  </a:cubicBezTo>
                  <a:cubicBezTo>
                    <a:pt x="120" y="79"/>
                    <a:pt x="119" y="78"/>
                    <a:pt x="120" y="78"/>
                  </a:cubicBezTo>
                  <a:cubicBezTo>
                    <a:pt x="119" y="77"/>
                    <a:pt x="120" y="75"/>
                    <a:pt x="119" y="73"/>
                  </a:cubicBezTo>
                  <a:cubicBezTo>
                    <a:pt x="119" y="73"/>
                    <a:pt x="119" y="72"/>
                    <a:pt x="120" y="72"/>
                  </a:cubicBezTo>
                  <a:cubicBezTo>
                    <a:pt x="120" y="72"/>
                    <a:pt x="120" y="72"/>
                    <a:pt x="120" y="72"/>
                  </a:cubicBezTo>
                  <a:cubicBezTo>
                    <a:pt x="120" y="71"/>
                    <a:pt x="119" y="70"/>
                    <a:pt x="120" y="70"/>
                  </a:cubicBezTo>
                  <a:cubicBezTo>
                    <a:pt x="120" y="69"/>
                    <a:pt x="119" y="68"/>
                    <a:pt x="119" y="67"/>
                  </a:cubicBezTo>
                  <a:cubicBezTo>
                    <a:pt x="119" y="67"/>
                    <a:pt x="119" y="66"/>
                    <a:pt x="118" y="66"/>
                  </a:cubicBezTo>
                  <a:cubicBezTo>
                    <a:pt x="119" y="65"/>
                    <a:pt x="119" y="65"/>
                    <a:pt x="119" y="64"/>
                  </a:cubicBezTo>
                  <a:cubicBezTo>
                    <a:pt x="119" y="64"/>
                    <a:pt x="119" y="66"/>
                    <a:pt x="120" y="66"/>
                  </a:cubicBezTo>
                  <a:cubicBezTo>
                    <a:pt x="120" y="66"/>
                    <a:pt x="120" y="65"/>
                    <a:pt x="120" y="65"/>
                  </a:cubicBezTo>
                  <a:cubicBezTo>
                    <a:pt x="121" y="65"/>
                    <a:pt x="121" y="66"/>
                    <a:pt x="121" y="66"/>
                  </a:cubicBezTo>
                  <a:cubicBezTo>
                    <a:pt x="121" y="66"/>
                    <a:pt x="121" y="66"/>
                    <a:pt x="121" y="67"/>
                  </a:cubicBezTo>
                  <a:cubicBezTo>
                    <a:pt x="122" y="68"/>
                    <a:pt x="122" y="68"/>
                    <a:pt x="122" y="70"/>
                  </a:cubicBezTo>
                  <a:cubicBezTo>
                    <a:pt x="122" y="70"/>
                    <a:pt x="121" y="69"/>
                    <a:pt x="121" y="69"/>
                  </a:cubicBezTo>
                  <a:cubicBezTo>
                    <a:pt x="121" y="69"/>
                    <a:pt x="121" y="69"/>
                    <a:pt x="121" y="69"/>
                  </a:cubicBezTo>
                  <a:cubicBezTo>
                    <a:pt x="121" y="70"/>
                    <a:pt x="121" y="70"/>
                    <a:pt x="120" y="71"/>
                  </a:cubicBezTo>
                  <a:cubicBezTo>
                    <a:pt x="121" y="72"/>
                    <a:pt x="122" y="73"/>
                    <a:pt x="121" y="75"/>
                  </a:cubicBezTo>
                  <a:cubicBezTo>
                    <a:pt x="121" y="75"/>
                    <a:pt x="121" y="74"/>
                    <a:pt x="121" y="74"/>
                  </a:cubicBezTo>
                  <a:cubicBezTo>
                    <a:pt x="121" y="77"/>
                    <a:pt x="121" y="80"/>
                    <a:pt x="121" y="82"/>
                  </a:cubicBezTo>
                  <a:cubicBezTo>
                    <a:pt x="121" y="82"/>
                    <a:pt x="121" y="82"/>
                    <a:pt x="120" y="82"/>
                  </a:cubicBezTo>
                  <a:cubicBezTo>
                    <a:pt x="121" y="83"/>
                    <a:pt x="120" y="84"/>
                    <a:pt x="120" y="85"/>
                  </a:cubicBezTo>
                  <a:cubicBezTo>
                    <a:pt x="120" y="86"/>
                    <a:pt x="121" y="86"/>
                    <a:pt x="121" y="87"/>
                  </a:cubicBezTo>
                  <a:cubicBezTo>
                    <a:pt x="121" y="87"/>
                    <a:pt x="121" y="87"/>
                    <a:pt x="121" y="87"/>
                  </a:cubicBezTo>
                  <a:cubicBezTo>
                    <a:pt x="121" y="87"/>
                    <a:pt x="121" y="88"/>
                    <a:pt x="121" y="88"/>
                  </a:cubicBezTo>
                  <a:cubicBezTo>
                    <a:pt x="121" y="88"/>
                    <a:pt x="121" y="88"/>
                    <a:pt x="121" y="89"/>
                  </a:cubicBezTo>
                  <a:cubicBezTo>
                    <a:pt x="121" y="89"/>
                    <a:pt x="121" y="88"/>
                    <a:pt x="121" y="88"/>
                  </a:cubicBezTo>
                  <a:cubicBezTo>
                    <a:pt x="120" y="88"/>
                    <a:pt x="120" y="88"/>
                    <a:pt x="120" y="89"/>
                  </a:cubicBezTo>
                  <a:cubicBezTo>
                    <a:pt x="122" y="89"/>
                    <a:pt x="120" y="91"/>
                    <a:pt x="120" y="92"/>
                  </a:cubicBezTo>
                  <a:cubicBezTo>
                    <a:pt x="120" y="92"/>
                    <a:pt x="120" y="92"/>
                    <a:pt x="120" y="92"/>
                  </a:cubicBezTo>
                  <a:cubicBezTo>
                    <a:pt x="120" y="92"/>
                    <a:pt x="120" y="92"/>
                    <a:pt x="120" y="93"/>
                  </a:cubicBezTo>
                  <a:cubicBezTo>
                    <a:pt x="120" y="93"/>
                    <a:pt x="120" y="93"/>
                    <a:pt x="120" y="93"/>
                  </a:cubicBezTo>
                  <a:cubicBezTo>
                    <a:pt x="120" y="93"/>
                    <a:pt x="120" y="93"/>
                    <a:pt x="120" y="93"/>
                  </a:cubicBezTo>
                  <a:cubicBezTo>
                    <a:pt x="120" y="94"/>
                    <a:pt x="120" y="94"/>
                    <a:pt x="119" y="95"/>
                  </a:cubicBezTo>
                  <a:cubicBezTo>
                    <a:pt x="119" y="95"/>
                    <a:pt x="119" y="95"/>
                    <a:pt x="119" y="95"/>
                  </a:cubicBezTo>
                  <a:cubicBezTo>
                    <a:pt x="119" y="94"/>
                    <a:pt x="118" y="94"/>
                    <a:pt x="118" y="93"/>
                  </a:cubicBezTo>
                  <a:cubicBezTo>
                    <a:pt x="119" y="93"/>
                    <a:pt x="118" y="91"/>
                    <a:pt x="119" y="90"/>
                  </a:cubicBezTo>
                  <a:close/>
                  <a:moveTo>
                    <a:pt x="120" y="94"/>
                  </a:moveTo>
                  <a:cubicBezTo>
                    <a:pt x="120" y="94"/>
                    <a:pt x="120" y="94"/>
                    <a:pt x="120" y="94"/>
                  </a:cubicBezTo>
                  <a:cubicBezTo>
                    <a:pt x="120" y="94"/>
                    <a:pt x="120" y="94"/>
                    <a:pt x="120" y="94"/>
                  </a:cubicBezTo>
                  <a:cubicBezTo>
                    <a:pt x="120" y="94"/>
                    <a:pt x="120" y="94"/>
                    <a:pt x="120" y="94"/>
                  </a:cubicBezTo>
                  <a:cubicBezTo>
                    <a:pt x="120" y="94"/>
                    <a:pt x="120" y="94"/>
                    <a:pt x="120" y="94"/>
                  </a:cubicBezTo>
                  <a:close/>
                  <a:moveTo>
                    <a:pt x="118" y="84"/>
                  </a:moveTo>
                  <a:cubicBezTo>
                    <a:pt x="118" y="84"/>
                    <a:pt x="118" y="84"/>
                    <a:pt x="118" y="84"/>
                  </a:cubicBezTo>
                  <a:cubicBezTo>
                    <a:pt x="118" y="84"/>
                    <a:pt x="118" y="84"/>
                    <a:pt x="118" y="84"/>
                  </a:cubicBezTo>
                  <a:cubicBezTo>
                    <a:pt x="118" y="85"/>
                    <a:pt x="118" y="85"/>
                    <a:pt x="118" y="85"/>
                  </a:cubicBezTo>
                  <a:cubicBezTo>
                    <a:pt x="118" y="85"/>
                    <a:pt x="118" y="85"/>
                    <a:pt x="118" y="84"/>
                  </a:cubicBezTo>
                  <a:cubicBezTo>
                    <a:pt x="117" y="84"/>
                    <a:pt x="118" y="83"/>
                    <a:pt x="118" y="82"/>
                  </a:cubicBezTo>
                  <a:cubicBezTo>
                    <a:pt x="118" y="82"/>
                    <a:pt x="118" y="82"/>
                    <a:pt x="118" y="82"/>
                  </a:cubicBezTo>
                  <a:cubicBezTo>
                    <a:pt x="118" y="82"/>
                    <a:pt x="118" y="83"/>
                    <a:pt x="118" y="84"/>
                  </a:cubicBezTo>
                  <a:cubicBezTo>
                    <a:pt x="118" y="84"/>
                    <a:pt x="118" y="84"/>
                    <a:pt x="118" y="84"/>
                  </a:cubicBezTo>
                  <a:cubicBezTo>
                    <a:pt x="118" y="84"/>
                    <a:pt x="118" y="84"/>
                    <a:pt x="118" y="84"/>
                  </a:cubicBezTo>
                  <a:close/>
                  <a:moveTo>
                    <a:pt x="118" y="75"/>
                  </a:moveTo>
                  <a:cubicBezTo>
                    <a:pt x="118" y="76"/>
                    <a:pt x="118" y="76"/>
                    <a:pt x="118" y="76"/>
                  </a:cubicBezTo>
                  <a:cubicBezTo>
                    <a:pt x="118" y="76"/>
                    <a:pt x="118" y="76"/>
                    <a:pt x="118" y="75"/>
                  </a:cubicBezTo>
                  <a:cubicBezTo>
                    <a:pt x="118" y="75"/>
                    <a:pt x="118" y="75"/>
                    <a:pt x="118" y="75"/>
                  </a:cubicBezTo>
                  <a:cubicBezTo>
                    <a:pt x="117" y="75"/>
                    <a:pt x="118" y="75"/>
                    <a:pt x="118" y="75"/>
                  </a:cubicBezTo>
                  <a:close/>
                  <a:moveTo>
                    <a:pt x="118" y="73"/>
                  </a:moveTo>
                  <a:cubicBezTo>
                    <a:pt x="118" y="73"/>
                    <a:pt x="118" y="73"/>
                    <a:pt x="118" y="74"/>
                  </a:cubicBezTo>
                  <a:cubicBezTo>
                    <a:pt x="117" y="73"/>
                    <a:pt x="117" y="73"/>
                    <a:pt x="118" y="73"/>
                  </a:cubicBezTo>
                  <a:close/>
                  <a:moveTo>
                    <a:pt x="118" y="79"/>
                  </a:moveTo>
                  <a:cubicBezTo>
                    <a:pt x="118" y="80"/>
                    <a:pt x="118" y="80"/>
                    <a:pt x="118" y="81"/>
                  </a:cubicBezTo>
                  <a:cubicBezTo>
                    <a:pt x="118" y="81"/>
                    <a:pt x="117" y="80"/>
                    <a:pt x="117" y="80"/>
                  </a:cubicBezTo>
                  <a:cubicBezTo>
                    <a:pt x="117" y="79"/>
                    <a:pt x="117" y="79"/>
                    <a:pt x="118" y="79"/>
                  </a:cubicBezTo>
                  <a:close/>
                  <a:moveTo>
                    <a:pt x="115" y="62"/>
                  </a:moveTo>
                  <a:cubicBezTo>
                    <a:pt x="116" y="62"/>
                    <a:pt x="116" y="63"/>
                    <a:pt x="116" y="63"/>
                  </a:cubicBezTo>
                  <a:cubicBezTo>
                    <a:pt x="116" y="63"/>
                    <a:pt x="117" y="63"/>
                    <a:pt x="117" y="63"/>
                  </a:cubicBezTo>
                  <a:cubicBezTo>
                    <a:pt x="116" y="63"/>
                    <a:pt x="115" y="63"/>
                    <a:pt x="115" y="62"/>
                  </a:cubicBezTo>
                  <a:close/>
                  <a:moveTo>
                    <a:pt x="115" y="99"/>
                  </a:moveTo>
                  <a:cubicBezTo>
                    <a:pt x="115" y="99"/>
                    <a:pt x="115" y="99"/>
                    <a:pt x="115" y="99"/>
                  </a:cubicBezTo>
                  <a:cubicBezTo>
                    <a:pt x="116" y="98"/>
                    <a:pt x="115" y="96"/>
                    <a:pt x="117" y="97"/>
                  </a:cubicBezTo>
                  <a:cubicBezTo>
                    <a:pt x="116" y="98"/>
                    <a:pt x="116" y="99"/>
                    <a:pt x="116" y="101"/>
                  </a:cubicBezTo>
                  <a:cubicBezTo>
                    <a:pt x="115" y="101"/>
                    <a:pt x="115" y="101"/>
                    <a:pt x="115" y="101"/>
                  </a:cubicBezTo>
                  <a:cubicBezTo>
                    <a:pt x="115" y="101"/>
                    <a:pt x="115" y="100"/>
                    <a:pt x="115" y="100"/>
                  </a:cubicBezTo>
                  <a:cubicBezTo>
                    <a:pt x="115" y="100"/>
                    <a:pt x="115" y="99"/>
                    <a:pt x="115" y="99"/>
                  </a:cubicBezTo>
                  <a:close/>
                  <a:moveTo>
                    <a:pt x="115" y="74"/>
                  </a:moveTo>
                  <a:cubicBezTo>
                    <a:pt x="115" y="74"/>
                    <a:pt x="115" y="73"/>
                    <a:pt x="115" y="73"/>
                  </a:cubicBezTo>
                  <a:cubicBezTo>
                    <a:pt x="115" y="73"/>
                    <a:pt x="115" y="73"/>
                    <a:pt x="115" y="73"/>
                  </a:cubicBezTo>
                  <a:cubicBezTo>
                    <a:pt x="115" y="73"/>
                    <a:pt x="115" y="74"/>
                    <a:pt x="115" y="74"/>
                  </a:cubicBezTo>
                  <a:close/>
                  <a:moveTo>
                    <a:pt x="115" y="74"/>
                  </a:moveTo>
                  <a:cubicBezTo>
                    <a:pt x="115" y="75"/>
                    <a:pt x="116" y="75"/>
                    <a:pt x="116" y="76"/>
                  </a:cubicBezTo>
                  <a:cubicBezTo>
                    <a:pt x="115" y="76"/>
                    <a:pt x="115" y="75"/>
                    <a:pt x="115" y="74"/>
                  </a:cubicBezTo>
                  <a:cubicBezTo>
                    <a:pt x="115" y="75"/>
                    <a:pt x="115" y="74"/>
                    <a:pt x="115" y="74"/>
                  </a:cubicBezTo>
                  <a:close/>
                  <a:moveTo>
                    <a:pt x="116" y="79"/>
                  </a:moveTo>
                  <a:cubicBezTo>
                    <a:pt x="115" y="79"/>
                    <a:pt x="115" y="78"/>
                    <a:pt x="115" y="77"/>
                  </a:cubicBezTo>
                  <a:cubicBezTo>
                    <a:pt x="116" y="78"/>
                    <a:pt x="116" y="79"/>
                    <a:pt x="116" y="79"/>
                  </a:cubicBezTo>
                  <a:close/>
                  <a:moveTo>
                    <a:pt x="115" y="66"/>
                  </a:moveTo>
                  <a:cubicBezTo>
                    <a:pt x="115" y="67"/>
                    <a:pt x="116" y="69"/>
                    <a:pt x="116" y="70"/>
                  </a:cubicBezTo>
                  <a:cubicBezTo>
                    <a:pt x="115" y="69"/>
                    <a:pt x="115" y="68"/>
                    <a:pt x="114" y="68"/>
                  </a:cubicBezTo>
                  <a:cubicBezTo>
                    <a:pt x="114" y="68"/>
                    <a:pt x="114" y="68"/>
                    <a:pt x="113" y="68"/>
                  </a:cubicBezTo>
                  <a:cubicBezTo>
                    <a:pt x="113" y="67"/>
                    <a:pt x="113" y="66"/>
                    <a:pt x="113" y="65"/>
                  </a:cubicBezTo>
                  <a:cubicBezTo>
                    <a:pt x="113" y="65"/>
                    <a:pt x="112" y="65"/>
                    <a:pt x="112" y="65"/>
                  </a:cubicBezTo>
                  <a:cubicBezTo>
                    <a:pt x="112" y="64"/>
                    <a:pt x="112" y="64"/>
                    <a:pt x="113" y="64"/>
                  </a:cubicBezTo>
                  <a:cubicBezTo>
                    <a:pt x="112" y="64"/>
                    <a:pt x="112" y="62"/>
                    <a:pt x="111" y="62"/>
                  </a:cubicBezTo>
                  <a:cubicBezTo>
                    <a:pt x="111" y="61"/>
                    <a:pt x="111" y="61"/>
                    <a:pt x="112" y="61"/>
                  </a:cubicBezTo>
                  <a:cubicBezTo>
                    <a:pt x="112" y="61"/>
                    <a:pt x="114" y="61"/>
                    <a:pt x="114" y="62"/>
                  </a:cubicBezTo>
                  <a:cubicBezTo>
                    <a:pt x="113" y="62"/>
                    <a:pt x="113" y="61"/>
                    <a:pt x="112" y="62"/>
                  </a:cubicBezTo>
                  <a:cubicBezTo>
                    <a:pt x="112" y="63"/>
                    <a:pt x="113" y="63"/>
                    <a:pt x="113" y="64"/>
                  </a:cubicBezTo>
                  <a:cubicBezTo>
                    <a:pt x="113" y="64"/>
                    <a:pt x="113" y="64"/>
                    <a:pt x="114" y="64"/>
                  </a:cubicBezTo>
                  <a:cubicBezTo>
                    <a:pt x="114" y="64"/>
                    <a:pt x="114" y="65"/>
                    <a:pt x="114" y="65"/>
                  </a:cubicBezTo>
                  <a:cubicBezTo>
                    <a:pt x="114" y="65"/>
                    <a:pt x="114" y="65"/>
                    <a:pt x="114" y="66"/>
                  </a:cubicBezTo>
                  <a:cubicBezTo>
                    <a:pt x="114" y="66"/>
                    <a:pt x="115" y="66"/>
                    <a:pt x="115" y="66"/>
                  </a:cubicBezTo>
                  <a:close/>
                  <a:moveTo>
                    <a:pt x="114" y="71"/>
                  </a:moveTo>
                  <a:cubicBezTo>
                    <a:pt x="114" y="71"/>
                    <a:pt x="114" y="72"/>
                    <a:pt x="114" y="72"/>
                  </a:cubicBezTo>
                  <a:cubicBezTo>
                    <a:pt x="114" y="72"/>
                    <a:pt x="114" y="72"/>
                    <a:pt x="114" y="71"/>
                  </a:cubicBezTo>
                  <a:close/>
                  <a:moveTo>
                    <a:pt x="113" y="69"/>
                  </a:moveTo>
                  <a:cubicBezTo>
                    <a:pt x="113" y="69"/>
                    <a:pt x="113" y="69"/>
                    <a:pt x="113" y="69"/>
                  </a:cubicBezTo>
                  <a:cubicBezTo>
                    <a:pt x="113" y="70"/>
                    <a:pt x="113" y="69"/>
                    <a:pt x="113" y="69"/>
                  </a:cubicBezTo>
                  <a:close/>
                  <a:moveTo>
                    <a:pt x="113" y="99"/>
                  </a:moveTo>
                  <a:cubicBezTo>
                    <a:pt x="113" y="100"/>
                    <a:pt x="113" y="101"/>
                    <a:pt x="112" y="101"/>
                  </a:cubicBezTo>
                  <a:cubicBezTo>
                    <a:pt x="112" y="101"/>
                    <a:pt x="113" y="100"/>
                    <a:pt x="113" y="99"/>
                  </a:cubicBezTo>
                  <a:close/>
                  <a:moveTo>
                    <a:pt x="112" y="89"/>
                  </a:moveTo>
                  <a:cubicBezTo>
                    <a:pt x="112" y="90"/>
                    <a:pt x="111" y="90"/>
                    <a:pt x="111" y="90"/>
                  </a:cubicBezTo>
                  <a:cubicBezTo>
                    <a:pt x="111" y="90"/>
                    <a:pt x="112" y="90"/>
                    <a:pt x="112" y="91"/>
                  </a:cubicBezTo>
                  <a:cubicBezTo>
                    <a:pt x="112" y="92"/>
                    <a:pt x="112" y="93"/>
                    <a:pt x="111" y="93"/>
                  </a:cubicBezTo>
                  <a:cubicBezTo>
                    <a:pt x="111" y="93"/>
                    <a:pt x="111" y="93"/>
                    <a:pt x="110" y="93"/>
                  </a:cubicBezTo>
                  <a:cubicBezTo>
                    <a:pt x="111" y="91"/>
                    <a:pt x="110" y="89"/>
                    <a:pt x="110" y="87"/>
                  </a:cubicBezTo>
                  <a:cubicBezTo>
                    <a:pt x="110" y="87"/>
                    <a:pt x="110" y="88"/>
                    <a:pt x="109" y="89"/>
                  </a:cubicBezTo>
                  <a:cubicBezTo>
                    <a:pt x="109" y="88"/>
                    <a:pt x="110" y="87"/>
                    <a:pt x="110" y="86"/>
                  </a:cubicBezTo>
                  <a:cubicBezTo>
                    <a:pt x="110" y="86"/>
                    <a:pt x="110" y="86"/>
                    <a:pt x="110" y="86"/>
                  </a:cubicBezTo>
                  <a:cubicBezTo>
                    <a:pt x="111" y="86"/>
                    <a:pt x="111" y="86"/>
                    <a:pt x="111" y="85"/>
                  </a:cubicBezTo>
                  <a:cubicBezTo>
                    <a:pt x="111" y="85"/>
                    <a:pt x="111" y="85"/>
                    <a:pt x="111" y="85"/>
                  </a:cubicBezTo>
                  <a:cubicBezTo>
                    <a:pt x="111" y="84"/>
                    <a:pt x="111" y="82"/>
                    <a:pt x="112" y="83"/>
                  </a:cubicBezTo>
                  <a:cubicBezTo>
                    <a:pt x="112" y="84"/>
                    <a:pt x="112" y="84"/>
                    <a:pt x="112" y="84"/>
                  </a:cubicBezTo>
                  <a:cubicBezTo>
                    <a:pt x="113" y="85"/>
                    <a:pt x="112" y="87"/>
                    <a:pt x="112" y="89"/>
                  </a:cubicBezTo>
                  <a:cubicBezTo>
                    <a:pt x="112" y="89"/>
                    <a:pt x="112" y="89"/>
                    <a:pt x="111" y="89"/>
                  </a:cubicBezTo>
                  <a:cubicBezTo>
                    <a:pt x="111" y="89"/>
                    <a:pt x="112" y="89"/>
                    <a:pt x="112" y="89"/>
                  </a:cubicBezTo>
                  <a:close/>
                  <a:moveTo>
                    <a:pt x="110" y="96"/>
                  </a:moveTo>
                  <a:cubicBezTo>
                    <a:pt x="110" y="96"/>
                    <a:pt x="111" y="96"/>
                    <a:pt x="111" y="96"/>
                  </a:cubicBezTo>
                  <a:cubicBezTo>
                    <a:pt x="111" y="97"/>
                    <a:pt x="111" y="97"/>
                    <a:pt x="110" y="97"/>
                  </a:cubicBezTo>
                  <a:cubicBezTo>
                    <a:pt x="110" y="97"/>
                    <a:pt x="110" y="97"/>
                    <a:pt x="110" y="96"/>
                  </a:cubicBezTo>
                  <a:close/>
                  <a:moveTo>
                    <a:pt x="111" y="98"/>
                  </a:moveTo>
                  <a:cubicBezTo>
                    <a:pt x="111" y="98"/>
                    <a:pt x="111" y="98"/>
                    <a:pt x="110" y="98"/>
                  </a:cubicBezTo>
                  <a:cubicBezTo>
                    <a:pt x="110" y="98"/>
                    <a:pt x="110" y="98"/>
                    <a:pt x="111" y="98"/>
                  </a:cubicBezTo>
                  <a:close/>
                  <a:moveTo>
                    <a:pt x="111" y="99"/>
                  </a:moveTo>
                  <a:cubicBezTo>
                    <a:pt x="111" y="99"/>
                    <a:pt x="111" y="99"/>
                    <a:pt x="111" y="99"/>
                  </a:cubicBezTo>
                  <a:cubicBezTo>
                    <a:pt x="111" y="99"/>
                    <a:pt x="111" y="100"/>
                    <a:pt x="111" y="100"/>
                  </a:cubicBezTo>
                  <a:cubicBezTo>
                    <a:pt x="111" y="99"/>
                    <a:pt x="111" y="99"/>
                    <a:pt x="111" y="99"/>
                  </a:cubicBezTo>
                  <a:close/>
                  <a:moveTo>
                    <a:pt x="105" y="94"/>
                  </a:moveTo>
                  <a:cubicBezTo>
                    <a:pt x="106" y="93"/>
                    <a:pt x="106" y="92"/>
                    <a:pt x="106" y="91"/>
                  </a:cubicBezTo>
                  <a:cubicBezTo>
                    <a:pt x="106" y="91"/>
                    <a:pt x="106" y="91"/>
                    <a:pt x="107" y="91"/>
                  </a:cubicBezTo>
                  <a:cubicBezTo>
                    <a:pt x="107" y="91"/>
                    <a:pt x="107" y="91"/>
                    <a:pt x="107" y="92"/>
                  </a:cubicBezTo>
                  <a:cubicBezTo>
                    <a:pt x="107" y="92"/>
                    <a:pt x="107" y="92"/>
                    <a:pt x="107" y="92"/>
                  </a:cubicBezTo>
                  <a:cubicBezTo>
                    <a:pt x="107" y="93"/>
                    <a:pt x="107" y="93"/>
                    <a:pt x="107" y="93"/>
                  </a:cubicBezTo>
                  <a:cubicBezTo>
                    <a:pt x="107" y="93"/>
                    <a:pt x="106" y="93"/>
                    <a:pt x="106" y="93"/>
                  </a:cubicBezTo>
                  <a:cubicBezTo>
                    <a:pt x="107" y="93"/>
                    <a:pt x="107" y="93"/>
                    <a:pt x="107" y="94"/>
                  </a:cubicBezTo>
                  <a:cubicBezTo>
                    <a:pt x="107" y="93"/>
                    <a:pt x="108" y="94"/>
                    <a:pt x="108" y="93"/>
                  </a:cubicBezTo>
                  <a:cubicBezTo>
                    <a:pt x="108" y="93"/>
                    <a:pt x="108" y="92"/>
                    <a:pt x="108" y="92"/>
                  </a:cubicBezTo>
                  <a:cubicBezTo>
                    <a:pt x="109" y="92"/>
                    <a:pt x="109" y="94"/>
                    <a:pt x="109" y="94"/>
                  </a:cubicBezTo>
                  <a:cubicBezTo>
                    <a:pt x="108" y="94"/>
                    <a:pt x="107" y="94"/>
                    <a:pt x="107" y="94"/>
                  </a:cubicBezTo>
                  <a:cubicBezTo>
                    <a:pt x="106" y="94"/>
                    <a:pt x="106" y="94"/>
                    <a:pt x="105" y="94"/>
                  </a:cubicBezTo>
                  <a:cubicBezTo>
                    <a:pt x="105" y="94"/>
                    <a:pt x="105" y="94"/>
                    <a:pt x="105" y="94"/>
                  </a:cubicBezTo>
                  <a:close/>
                  <a:moveTo>
                    <a:pt x="104" y="97"/>
                  </a:moveTo>
                  <a:cubicBezTo>
                    <a:pt x="105" y="97"/>
                    <a:pt x="105" y="97"/>
                    <a:pt x="105" y="96"/>
                  </a:cubicBezTo>
                  <a:cubicBezTo>
                    <a:pt x="106" y="97"/>
                    <a:pt x="105" y="98"/>
                    <a:pt x="104" y="98"/>
                  </a:cubicBezTo>
                  <a:cubicBezTo>
                    <a:pt x="104" y="98"/>
                    <a:pt x="104" y="97"/>
                    <a:pt x="104" y="97"/>
                  </a:cubicBezTo>
                  <a:close/>
                  <a:moveTo>
                    <a:pt x="104" y="94"/>
                  </a:moveTo>
                  <a:cubicBezTo>
                    <a:pt x="104" y="93"/>
                    <a:pt x="104" y="94"/>
                    <a:pt x="104" y="93"/>
                  </a:cubicBezTo>
                  <a:cubicBezTo>
                    <a:pt x="104" y="93"/>
                    <a:pt x="104" y="93"/>
                    <a:pt x="104" y="93"/>
                  </a:cubicBezTo>
                  <a:cubicBezTo>
                    <a:pt x="105" y="93"/>
                    <a:pt x="105" y="94"/>
                    <a:pt x="104" y="94"/>
                  </a:cubicBezTo>
                  <a:close/>
                  <a:moveTo>
                    <a:pt x="102" y="78"/>
                  </a:moveTo>
                  <a:cubicBezTo>
                    <a:pt x="102" y="78"/>
                    <a:pt x="103" y="78"/>
                    <a:pt x="103" y="78"/>
                  </a:cubicBezTo>
                  <a:cubicBezTo>
                    <a:pt x="103" y="78"/>
                    <a:pt x="103" y="78"/>
                    <a:pt x="103" y="77"/>
                  </a:cubicBezTo>
                  <a:cubicBezTo>
                    <a:pt x="103" y="77"/>
                    <a:pt x="103" y="77"/>
                    <a:pt x="103" y="77"/>
                  </a:cubicBezTo>
                  <a:cubicBezTo>
                    <a:pt x="103" y="78"/>
                    <a:pt x="104" y="79"/>
                    <a:pt x="103" y="79"/>
                  </a:cubicBezTo>
                  <a:cubicBezTo>
                    <a:pt x="103" y="80"/>
                    <a:pt x="103" y="80"/>
                    <a:pt x="103" y="80"/>
                  </a:cubicBezTo>
                  <a:cubicBezTo>
                    <a:pt x="103" y="81"/>
                    <a:pt x="103" y="81"/>
                    <a:pt x="103" y="82"/>
                  </a:cubicBezTo>
                  <a:cubicBezTo>
                    <a:pt x="102" y="82"/>
                    <a:pt x="102" y="82"/>
                    <a:pt x="102" y="82"/>
                  </a:cubicBezTo>
                  <a:cubicBezTo>
                    <a:pt x="102" y="80"/>
                    <a:pt x="103" y="79"/>
                    <a:pt x="102" y="78"/>
                  </a:cubicBezTo>
                  <a:close/>
                  <a:moveTo>
                    <a:pt x="102" y="64"/>
                  </a:moveTo>
                  <a:cubicBezTo>
                    <a:pt x="103" y="65"/>
                    <a:pt x="103" y="66"/>
                    <a:pt x="104" y="66"/>
                  </a:cubicBezTo>
                  <a:cubicBezTo>
                    <a:pt x="104" y="66"/>
                    <a:pt x="103" y="66"/>
                    <a:pt x="103" y="66"/>
                  </a:cubicBezTo>
                  <a:cubicBezTo>
                    <a:pt x="104" y="67"/>
                    <a:pt x="105" y="67"/>
                    <a:pt x="105" y="68"/>
                  </a:cubicBezTo>
                  <a:cubicBezTo>
                    <a:pt x="105" y="69"/>
                    <a:pt x="105" y="69"/>
                    <a:pt x="106" y="69"/>
                  </a:cubicBezTo>
                  <a:cubicBezTo>
                    <a:pt x="106" y="69"/>
                    <a:pt x="106" y="70"/>
                    <a:pt x="106" y="70"/>
                  </a:cubicBezTo>
                  <a:cubicBezTo>
                    <a:pt x="105" y="70"/>
                    <a:pt x="105" y="69"/>
                    <a:pt x="104" y="69"/>
                  </a:cubicBezTo>
                  <a:cubicBezTo>
                    <a:pt x="104" y="69"/>
                    <a:pt x="104" y="69"/>
                    <a:pt x="104" y="68"/>
                  </a:cubicBezTo>
                  <a:cubicBezTo>
                    <a:pt x="102" y="68"/>
                    <a:pt x="102" y="66"/>
                    <a:pt x="102" y="64"/>
                  </a:cubicBezTo>
                  <a:close/>
                  <a:moveTo>
                    <a:pt x="107" y="78"/>
                  </a:moveTo>
                  <a:cubicBezTo>
                    <a:pt x="106" y="78"/>
                    <a:pt x="106" y="78"/>
                    <a:pt x="106" y="78"/>
                  </a:cubicBezTo>
                  <a:cubicBezTo>
                    <a:pt x="107" y="78"/>
                    <a:pt x="107" y="78"/>
                    <a:pt x="107" y="78"/>
                  </a:cubicBezTo>
                  <a:cubicBezTo>
                    <a:pt x="107" y="78"/>
                    <a:pt x="106" y="78"/>
                    <a:pt x="107" y="78"/>
                  </a:cubicBezTo>
                  <a:close/>
                  <a:moveTo>
                    <a:pt x="107" y="78"/>
                  </a:moveTo>
                  <a:cubicBezTo>
                    <a:pt x="107" y="79"/>
                    <a:pt x="107" y="79"/>
                    <a:pt x="107" y="79"/>
                  </a:cubicBezTo>
                  <a:cubicBezTo>
                    <a:pt x="107" y="78"/>
                    <a:pt x="107" y="77"/>
                    <a:pt x="107" y="77"/>
                  </a:cubicBezTo>
                  <a:cubicBezTo>
                    <a:pt x="108" y="76"/>
                    <a:pt x="108" y="76"/>
                    <a:pt x="108" y="76"/>
                  </a:cubicBezTo>
                  <a:cubicBezTo>
                    <a:pt x="108" y="76"/>
                    <a:pt x="109" y="76"/>
                    <a:pt x="109" y="76"/>
                  </a:cubicBezTo>
                  <a:cubicBezTo>
                    <a:pt x="109" y="78"/>
                    <a:pt x="109" y="79"/>
                    <a:pt x="109" y="80"/>
                  </a:cubicBezTo>
                  <a:cubicBezTo>
                    <a:pt x="108" y="80"/>
                    <a:pt x="108" y="80"/>
                    <a:pt x="108" y="80"/>
                  </a:cubicBezTo>
                  <a:cubicBezTo>
                    <a:pt x="108" y="81"/>
                    <a:pt x="108" y="81"/>
                    <a:pt x="108" y="81"/>
                  </a:cubicBezTo>
                  <a:cubicBezTo>
                    <a:pt x="108" y="82"/>
                    <a:pt x="108" y="84"/>
                    <a:pt x="108" y="84"/>
                  </a:cubicBezTo>
                  <a:cubicBezTo>
                    <a:pt x="107" y="84"/>
                    <a:pt x="107" y="83"/>
                    <a:pt x="107" y="82"/>
                  </a:cubicBezTo>
                  <a:cubicBezTo>
                    <a:pt x="106" y="82"/>
                    <a:pt x="106" y="81"/>
                    <a:pt x="106" y="81"/>
                  </a:cubicBezTo>
                  <a:cubicBezTo>
                    <a:pt x="107" y="81"/>
                    <a:pt x="107" y="81"/>
                    <a:pt x="107" y="81"/>
                  </a:cubicBezTo>
                  <a:cubicBezTo>
                    <a:pt x="107" y="80"/>
                    <a:pt x="107" y="80"/>
                    <a:pt x="107" y="79"/>
                  </a:cubicBezTo>
                  <a:cubicBezTo>
                    <a:pt x="107" y="79"/>
                    <a:pt x="107" y="79"/>
                    <a:pt x="107" y="79"/>
                  </a:cubicBezTo>
                  <a:cubicBezTo>
                    <a:pt x="107" y="79"/>
                    <a:pt x="106" y="79"/>
                    <a:pt x="106" y="79"/>
                  </a:cubicBezTo>
                  <a:cubicBezTo>
                    <a:pt x="106" y="79"/>
                    <a:pt x="107" y="79"/>
                    <a:pt x="107" y="78"/>
                  </a:cubicBezTo>
                  <a:close/>
                  <a:moveTo>
                    <a:pt x="107" y="59"/>
                  </a:moveTo>
                  <a:cubicBezTo>
                    <a:pt x="107" y="59"/>
                    <a:pt x="107" y="59"/>
                    <a:pt x="107" y="59"/>
                  </a:cubicBezTo>
                  <a:cubicBezTo>
                    <a:pt x="107" y="59"/>
                    <a:pt x="107" y="59"/>
                    <a:pt x="107" y="59"/>
                  </a:cubicBezTo>
                  <a:close/>
                  <a:moveTo>
                    <a:pt x="108" y="62"/>
                  </a:moveTo>
                  <a:cubicBezTo>
                    <a:pt x="108" y="62"/>
                    <a:pt x="108" y="62"/>
                    <a:pt x="108" y="62"/>
                  </a:cubicBezTo>
                  <a:cubicBezTo>
                    <a:pt x="108" y="62"/>
                    <a:pt x="108" y="62"/>
                    <a:pt x="108" y="63"/>
                  </a:cubicBezTo>
                  <a:cubicBezTo>
                    <a:pt x="108" y="63"/>
                    <a:pt x="108" y="62"/>
                    <a:pt x="108" y="62"/>
                  </a:cubicBezTo>
                  <a:close/>
                  <a:moveTo>
                    <a:pt x="108" y="62"/>
                  </a:moveTo>
                  <a:cubicBezTo>
                    <a:pt x="108" y="62"/>
                    <a:pt x="109" y="62"/>
                    <a:pt x="109" y="62"/>
                  </a:cubicBezTo>
                  <a:cubicBezTo>
                    <a:pt x="108" y="63"/>
                    <a:pt x="108" y="62"/>
                    <a:pt x="108" y="62"/>
                  </a:cubicBezTo>
                  <a:cubicBezTo>
                    <a:pt x="108" y="62"/>
                    <a:pt x="108" y="62"/>
                    <a:pt x="108" y="62"/>
                  </a:cubicBezTo>
                  <a:close/>
                  <a:moveTo>
                    <a:pt x="109" y="79"/>
                  </a:moveTo>
                  <a:cubicBezTo>
                    <a:pt x="110" y="79"/>
                    <a:pt x="110" y="78"/>
                    <a:pt x="110" y="78"/>
                  </a:cubicBezTo>
                  <a:cubicBezTo>
                    <a:pt x="110" y="78"/>
                    <a:pt x="110" y="78"/>
                    <a:pt x="110" y="78"/>
                  </a:cubicBezTo>
                  <a:cubicBezTo>
                    <a:pt x="110" y="78"/>
                    <a:pt x="110" y="79"/>
                    <a:pt x="110" y="80"/>
                  </a:cubicBezTo>
                  <a:cubicBezTo>
                    <a:pt x="109" y="80"/>
                    <a:pt x="109" y="79"/>
                    <a:pt x="109" y="79"/>
                  </a:cubicBezTo>
                  <a:close/>
                  <a:moveTo>
                    <a:pt x="109" y="84"/>
                  </a:moveTo>
                  <a:cubicBezTo>
                    <a:pt x="109" y="84"/>
                    <a:pt x="109" y="83"/>
                    <a:pt x="109" y="82"/>
                  </a:cubicBezTo>
                  <a:cubicBezTo>
                    <a:pt x="110" y="82"/>
                    <a:pt x="109" y="83"/>
                    <a:pt x="109" y="84"/>
                  </a:cubicBezTo>
                  <a:close/>
                  <a:moveTo>
                    <a:pt x="110" y="62"/>
                  </a:moveTo>
                  <a:cubicBezTo>
                    <a:pt x="110" y="62"/>
                    <a:pt x="110" y="62"/>
                    <a:pt x="110" y="61"/>
                  </a:cubicBezTo>
                  <a:cubicBezTo>
                    <a:pt x="110" y="61"/>
                    <a:pt x="110" y="62"/>
                    <a:pt x="110" y="62"/>
                  </a:cubicBezTo>
                  <a:close/>
                  <a:moveTo>
                    <a:pt x="110" y="61"/>
                  </a:moveTo>
                  <a:cubicBezTo>
                    <a:pt x="110" y="61"/>
                    <a:pt x="110" y="60"/>
                    <a:pt x="110" y="61"/>
                  </a:cubicBezTo>
                  <a:cubicBezTo>
                    <a:pt x="110" y="61"/>
                    <a:pt x="109" y="60"/>
                    <a:pt x="109" y="60"/>
                  </a:cubicBezTo>
                  <a:cubicBezTo>
                    <a:pt x="110" y="60"/>
                    <a:pt x="110" y="60"/>
                    <a:pt x="110" y="61"/>
                  </a:cubicBezTo>
                  <a:close/>
                  <a:moveTo>
                    <a:pt x="109" y="59"/>
                  </a:moveTo>
                  <a:cubicBezTo>
                    <a:pt x="109" y="59"/>
                    <a:pt x="109" y="59"/>
                    <a:pt x="110" y="59"/>
                  </a:cubicBezTo>
                  <a:cubicBezTo>
                    <a:pt x="110" y="59"/>
                    <a:pt x="109" y="60"/>
                    <a:pt x="109" y="59"/>
                  </a:cubicBezTo>
                  <a:close/>
                  <a:moveTo>
                    <a:pt x="110" y="65"/>
                  </a:moveTo>
                  <a:cubicBezTo>
                    <a:pt x="109" y="64"/>
                    <a:pt x="109" y="63"/>
                    <a:pt x="109" y="63"/>
                  </a:cubicBezTo>
                  <a:cubicBezTo>
                    <a:pt x="109" y="63"/>
                    <a:pt x="109" y="64"/>
                    <a:pt x="110" y="65"/>
                  </a:cubicBezTo>
                  <a:close/>
                  <a:moveTo>
                    <a:pt x="109" y="74"/>
                  </a:moveTo>
                  <a:cubicBezTo>
                    <a:pt x="109" y="74"/>
                    <a:pt x="109" y="74"/>
                    <a:pt x="109" y="74"/>
                  </a:cubicBezTo>
                  <a:cubicBezTo>
                    <a:pt x="109" y="74"/>
                    <a:pt x="109" y="75"/>
                    <a:pt x="109" y="75"/>
                  </a:cubicBezTo>
                  <a:cubicBezTo>
                    <a:pt x="109" y="75"/>
                    <a:pt x="109" y="75"/>
                    <a:pt x="108" y="75"/>
                  </a:cubicBezTo>
                  <a:cubicBezTo>
                    <a:pt x="109" y="74"/>
                    <a:pt x="108" y="74"/>
                    <a:pt x="109" y="74"/>
                  </a:cubicBezTo>
                  <a:cubicBezTo>
                    <a:pt x="109" y="74"/>
                    <a:pt x="109" y="74"/>
                    <a:pt x="109" y="74"/>
                  </a:cubicBezTo>
                  <a:close/>
                  <a:moveTo>
                    <a:pt x="107" y="89"/>
                  </a:moveTo>
                  <a:cubicBezTo>
                    <a:pt x="106" y="89"/>
                    <a:pt x="105" y="87"/>
                    <a:pt x="106" y="86"/>
                  </a:cubicBezTo>
                  <a:cubicBezTo>
                    <a:pt x="106" y="85"/>
                    <a:pt x="106" y="85"/>
                    <a:pt x="106" y="85"/>
                  </a:cubicBezTo>
                  <a:cubicBezTo>
                    <a:pt x="107" y="85"/>
                    <a:pt x="107" y="87"/>
                    <a:pt x="107" y="88"/>
                  </a:cubicBezTo>
                  <a:cubicBezTo>
                    <a:pt x="107" y="88"/>
                    <a:pt x="107" y="87"/>
                    <a:pt x="107" y="87"/>
                  </a:cubicBezTo>
                  <a:cubicBezTo>
                    <a:pt x="108" y="87"/>
                    <a:pt x="108" y="87"/>
                    <a:pt x="108" y="87"/>
                  </a:cubicBezTo>
                  <a:cubicBezTo>
                    <a:pt x="108" y="87"/>
                    <a:pt x="108" y="87"/>
                    <a:pt x="108" y="88"/>
                  </a:cubicBezTo>
                  <a:cubicBezTo>
                    <a:pt x="108" y="88"/>
                    <a:pt x="108" y="88"/>
                    <a:pt x="107" y="88"/>
                  </a:cubicBezTo>
                  <a:cubicBezTo>
                    <a:pt x="107" y="88"/>
                    <a:pt x="107" y="88"/>
                    <a:pt x="107" y="89"/>
                  </a:cubicBezTo>
                  <a:close/>
                  <a:moveTo>
                    <a:pt x="106" y="71"/>
                  </a:moveTo>
                  <a:cubicBezTo>
                    <a:pt x="106" y="71"/>
                    <a:pt x="106" y="71"/>
                    <a:pt x="106" y="72"/>
                  </a:cubicBezTo>
                  <a:cubicBezTo>
                    <a:pt x="106" y="72"/>
                    <a:pt x="106" y="71"/>
                    <a:pt x="106" y="71"/>
                  </a:cubicBezTo>
                  <a:close/>
                  <a:moveTo>
                    <a:pt x="105" y="62"/>
                  </a:moveTo>
                  <a:cubicBezTo>
                    <a:pt x="105" y="61"/>
                    <a:pt x="105" y="60"/>
                    <a:pt x="105" y="59"/>
                  </a:cubicBezTo>
                  <a:cubicBezTo>
                    <a:pt x="105" y="60"/>
                    <a:pt x="106" y="61"/>
                    <a:pt x="106" y="62"/>
                  </a:cubicBezTo>
                  <a:cubicBezTo>
                    <a:pt x="106" y="62"/>
                    <a:pt x="106" y="62"/>
                    <a:pt x="105" y="62"/>
                  </a:cubicBezTo>
                  <a:close/>
                  <a:moveTo>
                    <a:pt x="106" y="66"/>
                  </a:moveTo>
                  <a:cubicBezTo>
                    <a:pt x="105" y="67"/>
                    <a:pt x="105" y="66"/>
                    <a:pt x="105" y="66"/>
                  </a:cubicBezTo>
                  <a:cubicBezTo>
                    <a:pt x="104" y="66"/>
                    <a:pt x="105" y="66"/>
                    <a:pt x="105" y="66"/>
                  </a:cubicBezTo>
                  <a:cubicBezTo>
                    <a:pt x="105" y="66"/>
                    <a:pt x="106" y="66"/>
                    <a:pt x="106" y="66"/>
                  </a:cubicBezTo>
                  <a:close/>
                  <a:moveTo>
                    <a:pt x="104" y="72"/>
                  </a:moveTo>
                  <a:cubicBezTo>
                    <a:pt x="104" y="72"/>
                    <a:pt x="105" y="72"/>
                    <a:pt x="105" y="72"/>
                  </a:cubicBezTo>
                  <a:cubicBezTo>
                    <a:pt x="105" y="72"/>
                    <a:pt x="106" y="72"/>
                    <a:pt x="106" y="73"/>
                  </a:cubicBezTo>
                  <a:cubicBezTo>
                    <a:pt x="105" y="73"/>
                    <a:pt x="105" y="73"/>
                    <a:pt x="104" y="72"/>
                  </a:cubicBezTo>
                  <a:cubicBezTo>
                    <a:pt x="104" y="73"/>
                    <a:pt x="104" y="73"/>
                    <a:pt x="104" y="73"/>
                  </a:cubicBezTo>
                  <a:cubicBezTo>
                    <a:pt x="104" y="73"/>
                    <a:pt x="103" y="72"/>
                    <a:pt x="104" y="72"/>
                  </a:cubicBezTo>
                  <a:close/>
                  <a:moveTo>
                    <a:pt x="105" y="79"/>
                  </a:moveTo>
                  <a:cubicBezTo>
                    <a:pt x="105" y="80"/>
                    <a:pt x="105" y="80"/>
                    <a:pt x="105" y="80"/>
                  </a:cubicBezTo>
                  <a:cubicBezTo>
                    <a:pt x="104" y="80"/>
                    <a:pt x="104" y="80"/>
                    <a:pt x="104" y="79"/>
                  </a:cubicBezTo>
                  <a:lnTo>
                    <a:pt x="105" y="79"/>
                  </a:lnTo>
                  <a:close/>
                  <a:moveTo>
                    <a:pt x="105" y="78"/>
                  </a:moveTo>
                  <a:cubicBezTo>
                    <a:pt x="105" y="78"/>
                    <a:pt x="105" y="78"/>
                    <a:pt x="105" y="78"/>
                  </a:cubicBezTo>
                  <a:cubicBezTo>
                    <a:pt x="105" y="78"/>
                    <a:pt x="105" y="78"/>
                    <a:pt x="105" y="78"/>
                  </a:cubicBezTo>
                  <a:close/>
                  <a:moveTo>
                    <a:pt x="105" y="81"/>
                  </a:moveTo>
                  <a:cubicBezTo>
                    <a:pt x="105" y="81"/>
                    <a:pt x="105" y="81"/>
                    <a:pt x="105" y="81"/>
                  </a:cubicBezTo>
                  <a:cubicBezTo>
                    <a:pt x="105" y="82"/>
                    <a:pt x="105" y="81"/>
                    <a:pt x="105" y="81"/>
                  </a:cubicBezTo>
                  <a:cubicBezTo>
                    <a:pt x="105" y="81"/>
                    <a:pt x="105" y="81"/>
                    <a:pt x="105" y="81"/>
                  </a:cubicBezTo>
                  <a:close/>
                  <a:moveTo>
                    <a:pt x="105" y="82"/>
                  </a:moveTo>
                  <a:cubicBezTo>
                    <a:pt x="105" y="82"/>
                    <a:pt x="105" y="82"/>
                    <a:pt x="105" y="82"/>
                  </a:cubicBezTo>
                  <a:cubicBezTo>
                    <a:pt x="105" y="82"/>
                    <a:pt x="106" y="82"/>
                    <a:pt x="105" y="83"/>
                  </a:cubicBezTo>
                  <a:cubicBezTo>
                    <a:pt x="105" y="83"/>
                    <a:pt x="105" y="83"/>
                    <a:pt x="105" y="83"/>
                  </a:cubicBezTo>
                  <a:cubicBezTo>
                    <a:pt x="105" y="83"/>
                    <a:pt x="105" y="82"/>
                    <a:pt x="105" y="82"/>
                  </a:cubicBezTo>
                  <a:close/>
                  <a:moveTo>
                    <a:pt x="104" y="88"/>
                  </a:moveTo>
                  <a:cubicBezTo>
                    <a:pt x="104" y="88"/>
                    <a:pt x="104" y="87"/>
                    <a:pt x="104" y="87"/>
                  </a:cubicBezTo>
                  <a:cubicBezTo>
                    <a:pt x="105" y="87"/>
                    <a:pt x="105" y="88"/>
                    <a:pt x="104" y="88"/>
                  </a:cubicBezTo>
                  <a:close/>
                  <a:moveTo>
                    <a:pt x="104" y="85"/>
                  </a:moveTo>
                  <a:cubicBezTo>
                    <a:pt x="105" y="85"/>
                    <a:pt x="105" y="85"/>
                    <a:pt x="105" y="84"/>
                  </a:cubicBezTo>
                  <a:cubicBezTo>
                    <a:pt x="105" y="84"/>
                    <a:pt x="105" y="85"/>
                    <a:pt x="106" y="85"/>
                  </a:cubicBezTo>
                  <a:cubicBezTo>
                    <a:pt x="105" y="86"/>
                    <a:pt x="105" y="86"/>
                    <a:pt x="104" y="85"/>
                  </a:cubicBezTo>
                  <a:close/>
                  <a:moveTo>
                    <a:pt x="109" y="89"/>
                  </a:moveTo>
                  <a:cubicBezTo>
                    <a:pt x="109" y="89"/>
                    <a:pt x="109" y="89"/>
                    <a:pt x="110" y="89"/>
                  </a:cubicBezTo>
                  <a:cubicBezTo>
                    <a:pt x="109" y="90"/>
                    <a:pt x="109" y="91"/>
                    <a:pt x="109" y="92"/>
                  </a:cubicBezTo>
                  <a:cubicBezTo>
                    <a:pt x="108" y="92"/>
                    <a:pt x="108" y="90"/>
                    <a:pt x="109" y="89"/>
                  </a:cubicBezTo>
                  <a:close/>
                  <a:moveTo>
                    <a:pt x="112" y="64"/>
                  </a:moveTo>
                  <a:cubicBezTo>
                    <a:pt x="111" y="64"/>
                    <a:pt x="111" y="64"/>
                    <a:pt x="111" y="64"/>
                  </a:cubicBezTo>
                  <a:cubicBezTo>
                    <a:pt x="111" y="64"/>
                    <a:pt x="111" y="64"/>
                    <a:pt x="111" y="64"/>
                  </a:cubicBezTo>
                  <a:cubicBezTo>
                    <a:pt x="111" y="64"/>
                    <a:pt x="111" y="64"/>
                    <a:pt x="112" y="64"/>
                  </a:cubicBezTo>
                  <a:close/>
                  <a:moveTo>
                    <a:pt x="112" y="68"/>
                  </a:moveTo>
                  <a:cubicBezTo>
                    <a:pt x="112" y="68"/>
                    <a:pt x="111" y="67"/>
                    <a:pt x="111" y="66"/>
                  </a:cubicBezTo>
                  <a:cubicBezTo>
                    <a:pt x="112" y="66"/>
                    <a:pt x="112" y="68"/>
                    <a:pt x="112" y="68"/>
                  </a:cubicBezTo>
                  <a:close/>
                  <a:moveTo>
                    <a:pt x="111" y="63"/>
                  </a:moveTo>
                  <a:cubicBezTo>
                    <a:pt x="111" y="63"/>
                    <a:pt x="110" y="63"/>
                    <a:pt x="111" y="62"/>
                  </a:cubicBezTo>
                  <a:cubicBezTo>
                    <a:pt x="111" y="62"/>
                    <a:pt x="111" y="63"/>
                    <a:pt x="111" y="63"/>
                  </a:cubicBezTo>
                  <a:close/>
                  <a:moveTo>
                    <a:pt x="113" y="58"/>
                  </a:moveTo>
                  <a:cubicBezTo>
                    <a:pt x="113" y="58"/>
                    <a:pt x="113" y="58"/>
                    <a:pt x="113" y="58"/>
                  </a:cubicBezTo>
                  <a:cubicBezTo>
                    <a:pt x="113" y="58"/>
                    <a:pt x="113" y="58"/>
                    <a:pt x="113" y="58"/>
                  </a:cubicBezTo>
                  <a:close/>
                  <a:moveTo>
                    <a:pt x="113" y="42"/>
                  </a:moveTo>
                  <a:cubicBezTo>
                    <a:pt x="113" y="42"/>
                    <a:pt x="113" y="41"/>
                    <a:pt x="112" y="41"/>
                  </a:cubicBezTo>
                  <a:cubicBezTo>
                    <a:pt x="113" y="41"/>
                    <a:pt x="113" y="41"/>
                    <a:pt x="113" y="42"/>
                  </a:cubicBezTo>
                  <a:close/>
                  <a:moveTo>
                    <a:pt x="113" y="54"/>
                  </a:moveTo>
                  <a:cubicBezTo>
                    <a:pt x="113" y="54"/>
                    <a:pt x="113" y="53"/>
                    <a:pt x="113" y="53"/>
                  </a:cubicBezTo>
                  <a:cubicBezTo>
                    <a:pt x="113" y="54"/>
                    <a:pt x="113" y="55"/>
                    <a:pt x="114" y="56"/>
                  </a:cubicBezTo>
                  <a:cubicBezTo>
                    <a:pt x="113" y="56"/>
                    <a:pt x="113" y="56"/>
                    <a:pt x="113" y="56"/>
                  </a:cubicBezTo>
                  <a:cubicBezTo>
                    <a:pt x="114" y="57"/>
                    <a:pt x="114" y="58"/>
                    <a:pt x="114" y="59"/>
                  </a:cubicBezTo>
                  <a:cubicBezTo>
                    <a:pt x="114" y="59"/>
                    <a:pt x="114" y="59"/>
                    <a:pt x="114" y="59"/>
                  </a:cubicBezTo>
                  <a:cubicBezTo>
                    <a:pt x="114" y="59"/>
                    <a:pt x="114" y="59"/>
                    <a:pt x="114" y="59"/>
                  </a:cubicBezTo>
                  <a:cubicBezTo>
                    <a:pt x="113" y="57"/>
                    <a:pt x="112" y="55"/>
                    <a:pt x="111" y="53"/>
                  </a:cubicBezTo>
                  <a:cubicBezTo>
                    <a:pt x="111" y="53"/>
                    <a:pt x="111" y="53"/>
                    <a:pt x="111" y="53"/>
                  </a:cubicBezTo>
                  <a:cubicBezTo>
                    <a:pt x="111" y="53"/>
                    <a:pt x="111" y="53"/>
                    <a:pt x="111" y="52"/>
                  </a:cubicBezTo>
                  <a:cubicBezTo>
                    <a:pt x="111" y="52"/>
                    <a:pt x="111" y="52"/>
                    <a:pt x="111" y="52"/>
                  </a:cubicBezTo>
                  <a:cubicBezTo>
                    <a:pt x="111" y="51"/>
                    <a:pt x="111" y="52"/>
                    <a:pt x="110" y="52"/>
                  </a:cubicBezTo>
                  <a:cubicBezTo>
                    <a:pt x="110" y="51"/>
                    <a:pt x="110" y="51"/>
                    <a:pt x="110" y="51"/>
                  </a:cubicBezTo>
                  <a:cubicBezTo>
                    <a:pt x="110" y="50"/>
                    <a:pt x="110" y="50"/>
                    <a:pt x="109" y="49"/>
                  </a:cubicBezTo>
                  <a:cubicBezTo>
                    <a:pt x="109" y="49"/>
                    <a:pt x="110" y="49"/>
                    <a:pt x="110" y="49"/>
                  </a:cubicBezTo>
                  <a:cubicBezTo>
                    <a:pt x="110" y="51"/>
                    <a:pt x="112" y="52"/>
                    <a:pt x="112" y="53"/>
                  </a:cubicBezTo>
                  <a:cubicBezTo>
                    <a:pt x="112" y="53"/>
                    <a:pt x="112" y="52"/>
                    <a:pt x="112" y="52"/>
                  </a:cubicBezTo>
                  <a:cubicBezTo>
                    <a:pt x="113" y="52"/>
                    <a:pt x="113" y="53"/>
                    <a:pt x="113" y="54"/>
                  </a:cubicBezTo>
                  <a:close/>
                  <a:moveTo>
                    <a:pt x="109" y="46"/>
                  </a:moveTo>
                  <a:cubicBezTo>
                    <a:pt x="111" y="46"/>
                    <a:pt x="111" y="47"/>
                    <a:pt x="111" y="48"/>
                  </a:cubicBezTo>
                  <a:cubicBezTo>
                    <a:pt x="110" y="48"/>
                    <a:pt x="109" y="47"/>
                    <a:pt x="109" y="46"/>
                  </a:cubicBezTo>
                  <a:close/>
                  <a:moveTo>
                    <a:pt x="112" y="49"/>
                  </a:moveTo>
                  <a:cubicBezTo>
                    <a:pt x="112" y="50"/>
                    <a:pt x="112" y="49"/>
                    <a:pt x="112" y="49"/>
                  </a:cubicBezTo>
                  <a:cubicBezTo>
                    <a:pt x="112" y="50"/>
                    <a:pt x="113" y="51"/>
                    <a:pt x="112" y="50"/>
                  </a:cubicBezTo>
                  <a:cubicBezTo>
                    <a:pt x="111" y="50"/>
                    <a:pt x="111" y="50"/>
                    <a:pt x="111" y="49"/>
                  </a:cubicBezTo>
                  <a:cubicBezTo>
                    <a:pt x="111" y="49"/>
                    <a:pt x="111" y="49"/>
                    <a:pt x="112" y="49"/>
                  </a:cubicBezTo>
                  <a:cubicBezTo>
                    <a:pt x="112" y="49"/>
                    <a:pt x="111" y="49"/>
                    <a:pt x="112" y="48"/>
                  </a:cubicBezTo>
                  <a:cubicBezTo>
                    <a:pt x="112" y="48"/>
                    <a:pt x="112" y="49"/>
                    <a:pt x="112" y="49"/>
                  </a:cubicBezTo>
                  <a:close/>
                  <a:moveTo>
                    <a:pt x="112" y="40"/>
                  </a:moveTo>
                  <a:cubicBezTo>
                    <a:pt x="111" y="39"/>
                    <a:pt x="111" y="39"/>
                    <a:pt x="110" y="38"/>
                  </a:cubicBezTo>
                  <a:cubicBezTo>
                    <a:pt x="111" y="38"/>
                    <a:pt x="112" y="39"/>
                    <a:pt x="112" y="40"/>
                  </a:cubicBezTo>
                  <a:close/>
                  <a:moveTo>
                    <a:pt x="106" y="36"/>
                  </a:moveTo>
                  <a:cubicBezTo>
                    <a:pt x="106" y="36"/>
                    <a:pt x="106" y="35"/>
                    <a:pt x="106" y="35"/>
                  </a:cubicBezTo>
                  <a:cubicBezTo>
                    <a:pt x="107" y="36"/>
                    <a:pt x="108" y="36"/>
                    <a:pt x="109" y="38"/>
                  </a:cubicBezTo>
                  <a:cubicBezTo>
                    <a:pt x="109" y="38"/>
                    <a:pt x="110" y="39"/>
                    <a:pt x="110" y="40"/>
                  </a:cubicBezTo>
                  <a:cubicBezTo>
                    <a:pt x="109" y="40"/>
                    <a:pt x="107" y="40"/>
                    <a:pt x="107" y="39"/>
                  </a:cubicBezTo>
                  <a:cubicBezTo>
                    <a:pt x="106" y="38"/>
                    <a:pt x="105" y="37"/>
                    <a:pt x="105" y="36"/>
                  </a:cubicBezTo>
                  <a:cubicBezTo>
                    <a:pt x="105" y="36"/>
                    <a:pt x="105" y="36"/>
                    <a:pt x="105" y="36"/>
                  </a:cubicBezTo>
                  <a:cubicBezTo>
                    <a:pt x="105" y="36"/>
                    <a:pt x="105" y="35"/>
                    <a:pt x="105" y="35"/>
                  </a:cubicBezTo>
                  <a:cubicBezTo>
                    <a:pt x="105" y="35"/>
                    <a:pt x="105" y="36"/>
                    <a:pt x="106" y="36"/>
                  </a:cubicBezTo>
                  <a:close/>
                  <a:moveTo>
                    <a:pt x="104" y="34"/>
                  </a:moveTo>
                  <a:cubicBezTo>
                    <a:pt x="104" y="34"/>
                    <a:pt x="105" y="34"/>
                    <a:pt x="105" y="34"/>
                  </a:cubicBezTo>
                  <a:cubicBezTo>
                    <a:pt x="105" y="34"/>
                    <a:pt x="105" y="34"/>
                    <a:pt x="105" y="35"/>
                  </a:cubicBezTo>
                  <a:cubicBezTo>
                    <a:pt x="104" y="34"/>
                    <a:pt x="104" y="35"/>
                    <a:pt x="104" y="34"/>
                  </a:cubicBezTo>
                  <a:cubicBezTo>
                    <a:pt x="104" y="34"/>
                    <a:pt x="104" y="34"/>
                    <a:pt x="104" y="34"/>
                  </a:cubicBezTo>
                  <a:close/>
                  <a:moveTo>
                    <a:pt x="102" y="61"/>
                  </a:moveTo>
                  <a:cubicBezTo>
                    <a:pt x="103" y="62"/>
                    <a:pt x="104" y="63"/>
                    <a:pt x="104" y="64"/>
                  </a:cubicBezTo>
                  <a:cubicBezTo>
                    <a:pt x="104" y="64"/>
                    <a:pt x="104" y="64"/>
                    <a:pt x="105" y="64"/>
                  </a:cubicBezTo>
                  <a:cubicBezTo>
                    <a:pt x="105" y="65"/>
                    <a:pt x="105" y="65"/>
                    <a:pt x="105" y="66"/>
                  </a:cubicBezTo>
                  <a:cubicBezTo>
                    <a:pt x="104" y="66"/>
                    <a:pt x="104" y="65"/>
                    <a:pt x="104" y="65"/>
                  </a:cubicBezTo>
                  <a:cubicBezTo>
                    <a:pt x="103" y="64"/>
                    <a:pt x="102" y="63"/>
                    <a:pt x="102" y="62"/>
                  </a:cubicBezTo>
                  <a:cubicBezTo>
                    <a:pt x="102" y="62"/>
                    <a:pt x="102" y="62"/>
                    <a:pt x="102" y="61"/>
                  </a:cubicBezTo>
                  <a:close/>
                  <a:moveTo>
                    <a:pt x="102" y="70"/>
                  </a:moveTo>
                  <a:cubicBezTo>
                    <a:pt x="102" y="70"/>
                    <a:pt x="102" y="70"/>
                    <a:pt x="102" y="70"/>
                  </a:cubicBezTo>
                  <a:cubicBezTo>
                    <a:pt x="102" y="71"/>
                    <a:pt x="102" y="71"/>
                    <a:pt x="102" y="71"/>
                  </a:cubicBezTo>
                  <a:cubicBezTo>
                    <a:pt x="102" y="72"/>
                    <a:pt x="102" y="72"/>
                    <a:pt x="102" y="72"/>
                  </a:cubicBezTo>
                  <a:cubicBezTo>
                    <a:pt x="102" y="71"/>
                    <a:pt x="101" y="71"/>
                    <a:pt x="102" y="71"/>
                  </a:cubicBezTo>
                  <a:cubicBezTo>
                    <a:pt x="101" y="71"/>
                    <a:pt x="101" y="70"/>
                    <a:pt x="101" y="70"/>
                  </a:cubicBezTo>
                  <a:cubicBezTo>
                    <a:pt x="101" y="70"/>
                    <a:pt x="100" y="70"/>
                    <a:pt x="101" y="69"/>
                  </a:cubicBezTo>
                  <a:cubicBezTo>
                    <a:pt x="101" y="69"/>
                    <a:pt x="101" y="69"/>
                    <a:pt x="101" y="70"/>
                  </a:cubicBezTo>
                  <a:cubicBezTo>
                    <a:pt x="101" y="70"/>
                    <a:pt x="101" y="70"/>
                    <a:pt x="102" y="70"/>
                  </a:cubicBezTo>
                  <a:close/>
                  <a:moveTo>
                    <a:pt x="99" y="67"/>
                  </a:moveTo>
                  <a:cubicBezTo>
                    <a:pt x="100" y="66"/>
                    <a:pt x="100" y="66"/>
                    <a:pt x="100" y="66"/>
                  </a:cubicBezTo>
                  <a:cubicBezTo>
                    <a:pt x="100" y="67"/>
                    <a:pt x="101" y="68"/>
                    <a:pt x="101" y="69"/>
                  </a:cubicBezTo>
                  <a:cubicBezTo>
                    <a:pt x="99" y="69"/>
                    <a:pt x="100" y="67"/>
                    <a:pt x="99" y="67"/>
                  </a:cubicBezTo>
                  <a:close/>
                  <a:moveTo>
                    <a:pt x="100" y="57"/>
                  </a:moveTo>
                  <a:cubicBezTo>
                    <a:pt x="100" y="57"/>
                    <a:pt x="100" y="58"/>
                    <a:pt x="100" y="58"/>
                  </a:cubicBezTo>
                  <a:cubicBezTo>
                    <a:pt x="101" y="59"/>
                    <a:pt x="102" y="59"/>
                    <a:pt x="102" y="60"/>
                  </a:cubicBezTo>
                  <a:cubicBezTo>
                    <a:pt x="102" y="60"/>
                    <a:pt x="101" y="60"/>
                    <a:pt x="101" y="59"/>
                  </a:cubicBezTo>
                  <a:cubicBezTo>
                    <a:pt x="101" y="59"/>
                    <a:pt x="101" y="60"/>
                    <a:pt x="101" y="60"/>
                  </a:cubicBezTo>
                  <a:cubicBezTo>
                    <a:pt x="100" y="59"/>
                    <a:pt x="100" y="58"/>
                    <a:pt x="99" y="57"/>
                  </a:cubicBezTo>
                  <a:cubicBezTo>
                    <a:pt x="99" y="56"/>
                    <a:pt x="100" y="57"/>
                    <a:pt x="100" y="57"/>
                  </a:cubicBezTo>
                  <a:close/>
                  <a:moveTo>
                    <a:pt x="98" y="69"/>
                  </a:moveTo>
                  <a:cubicBezTo>
                    <a:pt x="98" y="69"/>
                    <a:pt x="99" y="69"/>
                    <a:pt x="99" y="70"/>
                  </a:cubicBezTo>
                  <a:cubicBezTo>
                    <a:pt x="98" y="70"/>
                    <a:pt x="98" y="70"/>
                    <a:pt x="98" y="69"/>
                  </a:cubicBezTo>
                  <a:close/>
                  <a:moveTo>
                    <a:pt x="98" y="70"/>
                  </a:moveTo>
                  <a:cubicBezTo>
                    <a:pt x="99" y="71"/>
                    <a:pt x="100" y="71"/>
                    <a:pt x="101" y="71"/>
                  </a:cubicBezTo>
                  <a:cubicBezTo>
                    <a:pt x="101" y="71"/>
                    <a:pt x="101" y="72"/>
                    <a:pt x="101" y="72"/>
                  </a:cubicBezTo>
                  <a:cubicBezTo>
                    <a:pt x="101" y="72"/>
                    <a:pt x="100" y="72"/>
                    <a:pt x="100" y="72"/>
                  </a:cubicBezTo>
                  <a:cubicBezTo>
                    <a:pt x="100" y="72"/>
                    <a:pt x="100" y="73"/>
                    <a:pt x="100" y="73"/>
                  </a:cubicBezTo>
                  <a:cubicBezTo>
                    <a:pt x="100" y="73"/>
                    <a:pt x="100" y="73"/>
                    <a:pt x="100" y="73"/>
                  </a:cubicBezTo>
                  <a:cubicBezTo>
                    <a:pt x="99" y="73"/>
                    <a:pt x="100" y="73"/>
                    <a:pt x="100" y="73"/>
                  </a:cubicBezTo>
                  <a:cubicBezTo>
                    <a:pt x="100" y="73"/>
                    <a:pt x="100" y="73"/>
                    <a:pt x="101" y="73"/>
                  </a:cubicBezTo>
                  <a:cubicBezTo>
                    <a:pt x="101" y="74"/>
                    <a:pt x="101" y="74"/>
                    <a:pt x="101" y="75"/>
                  </a:cubicBezTo>
                  <a:cubicBezTo>
                    <a:pt x="101" y="75"/>
                    <a:pt x="101" y="75"/>
                    <a:pt x="102" y="75"/>
                  </a:cubicBezTo>
                  <a:cubicBezTo>
                    <a:pt x="102" y="75"/>
                    <a:pt x="102" y="76"/>
                    <a:pt x="102" y="76"/>
                  </a:cubicBezTo>
                  <a:cubicBezTo>
                    <a:pt x="102" y="76"/>
                    <a:pt x="101" y="76"/>
                    <a:pt x="101" y="76"/>
                  </a:cubicBezTo>
                  <a:cubicBezTo>
                    <a:pt x="101" y="76"/>
                    <a:pt x="102" y="77"/>
                    <a:pt x="102" y="78"/>
                  </a:cubicBezTo>
                  <a:cubicBezTo>
                    <a:pt x="101" y="78"/>
                    <a:pt x="100" y="77"/>
                    <a:pt x="100" y="75"/>
                  </a:cubicBezTo>
                  <a:cubicBezTo>
                    <a:pt x="99" y="75"/>
                    <a:pt x="99" y="74"/>
                    <a:pt x="99" y="74"/>
                  </a:cubicBezTo>
                  <a:cubicBezTo>
                    <a:pt x="99" y="73"/>
                    <a:pt x="99" y="73"/>
                    <a:pt x="99" y="72"/>
                  </a:cubicBezTo>
                  <a:cubicBezTo>
                    <a:pt x="99" y="72"/>
                    <a:pt x="99" y="72"/>
                    <a:pt x="99" y="72"/>
                  </a:cubicBezTo>
                  <a:cubicBezTo>
                    <a:pt x="99" y="72"/>
                    <a:pt x="98" y="72"/>
                    <a:pt x="98" y="72"/>
                  </a:cubicBezTo>
                  <a:cubicBezTo>
                    <a:pt x="98" y="72"/>
                    <a:pt x="98" y="71"/>
                    <a:pt x="98" y="71"/>
                  </a:cubicBezTo>
                  <a:cubicBezTo>
                    <a:pt x="98" y="71"/>
                    <a:pt x="98" y="70"/>
                    <a:pt x="98" y="70"/>
                  </a:cubicBezTo>
                  <a:close/>
                  <a:moveTo>
                    <a:pt x="101" y="80"/>
                  </a:moveTo>
                  <a:cubicBezTo>
                    <a:pt x="101" y="80"/>
                    <a:pt x="101" y="80"/>
                    <a:pt x="101" y="80"/>
                  </a:cubicBezTo>
                  <a:cubicBezTo>
                    <a:pt x="100" y="80"/>
                    <a:pt x="100" y="79"/>
                    <a:pt x="100" y="79"/>
                  </a:cubicBezTo>
                  <a:cubicBezTo>
                    <a:pt x="101" y="78"/>
                    <a:pt x="101" y="79"/>
                    <a:pt x="101" y="79"/>
                  </a:cubicBezTo>
                  <a:cubicBezTo>
                    <a:pt x="101" y="80"/>
                    <a:pt x="101" y="79"/>
                    <a:pt x="101" y="80"/>
                  </a:cubicBezTo>
                  <a:close/>
                  <a:moveTo>
                    <a:pt x="99" y="85"/>
                  </a:moveTo>
                  <a:cubicBezTo>
                    <a:pt x="99" y="84"/>
                    <a:pt x="100" y="84"/>
                    <a:pt x="100" y="84"/>
                  </a:cubicBezTo>
                  <a:cubicBezTo>
                    <a:pt x="100" y="85"/>
                    <a:pt x="99" y="85"/>
                    <a:pt x="99" y="85"/>
                  </a:cubicBezTo>
                  <a:cubicBezTo>
                    <a:pt x="99" y="86"/>
                    <a:pt x="99" y="86"/>
                    <a:pt x="99" y="87"/>
                  </a:cubicBezTo>
                  <a:cubicBezTo>
                    <a:pt x="98" y="87"/>
                    <a:pt x="98" y="87"/>
                    <a:pt x="98" y="87"/>
                  </a:cubicBezTo>
                  <a:cubicBezTo>
                    <a:pt x="98" y="86"/>
                    <a:pt x="99" y="85"/>
                    <a:pt x="99" y="85"/>
                  </a:cubicBezTo>
                  <a:close/>
                  <a:moveTo>
                    <a:pt x="98" y="92"/>
                  </a:moveTo>
                  <a:cubicBezTo>
                    <a:pt x="98" y="92"/>
                    <a:pt x="98" y="92"/>
                    <a:pt x="98" y="92"/>
                  </a:cubicBezTo>
                  <a:cubicBezTo>
                    <a:pt x="98" y="92"/>
                    <a:pt x="99" y="92"/>
                    <a:pt x="98" y="92"/>
                  </a:cubicBezTo>
                  <a:close/>
                  <a:moveTo>
                    <a:pt x="98" y="89"/>
                  </a:moveTo>
                  <a:cubicBezTo>
                    <a:pt x="98" y="89"/>
                    <a:pt x="98" y="89"/>
                    <a:pt x="98" y="89"/>
                  </a:cubicBezTo>
                  <a:cubicBezTo>
                    <a:pt x="98" y="89"/>
                    <a:pt x="98" y="89"/>
                    <a:pt x="98" y="89"/>
                  </a:cubicBezTo>
                  <a:cubicBezTo>
                    <a:pt x="98" y="89"/>
                    <a:pt x="98" y="89"/>
                    <a:pt x="98" y="89"/>
                  </a:cubicBezTo>
                  <a:close/>
                  <a:moveTo>
                    <a:pt x="97" y="93"/>
                  </a:moveTo>
                  <a:cubicBezTo>
                    <a:pt x="97" y="93"/>
                    <a:pt x="96" y="93"/>
                    <a:pt x="96" y="92"/>
                  </a:cubicBezTo>
                  <a:cubicBezTo>
                    <a:pt x="97" y="92"/>
                    <a:pt x="97" y="92"/>
                    <a:pt x="97" y="91"/>
                  </a:cubicBezTo>
                  <a:cubicBezTo>
                    <a:pt x="98" y="91"/>
                    <a:pt x="98" y="91"/>
                    <a:pt x="98" y="91"/>
                  </a:cubicBezTo>
                  <a:cubicBezTo>
                    <a:pt x="98" y="92"/>
                    <a:pt x="98" y="92"/>
                    <a:pt x="97" y="92"/>
                  </a:cubicBezTo>
                  <a:cubicBezTo>
                    <a:pt x="98" y="92"/>
                    <a:pt x="97" y="93"/>
                    <a:pt x="97" y="93"/>
                  </a:cubicBezTo>
                  <a:close/>
                  <a:moveTo>
                    <a:pt x="95" y="88"/>
                  </a:moveTo>
                  <a:cubicBezTo>
                    <a:pt x="95" y="87"/>
                    <a:pt x="95" y="86"/>
                    <a:pt x="95" y="86"/>
                  </a:cubicBezTo>
                  <a:cubicBezTo>
                    <a:pt x="95" y="85"/>
                    <a:pt x="95" y="85"/>
                    <a:pt x="95" y="85"/>
                  </a:cubicBezTo>
                  <a:cubicBezTo>
                    <a:pt x="96" y="84"/>
                    <a:pt x="97" y="85"/>
                    <a:pt x="96" y="86"/>
                  </a:cubicBezTo>
                  <a:cubicBezTo>
                    <a:pt x="96" y="86"/>
                    <a:pt x="96" y="86"/>
                    <a:pt x="96" y="86"/>
                  </a:cubicBezTo>
                  <a:cubicBezTo>
                    <a:pt x="96" y="87"/>
                    <a:pt x="96" y="87"/>
                    <a:pt x="95" y="88"/>
                  </a:cubicBezTo>
                  <a:close/>
                  <a:moveTo>
                    <a:pt x="95" y="95"/>
                  </a:moveTo>
                  <a:cubicBezTo>
                    <a:pt x="95" y="95"/>
                    <a:pt x="95" y="95"/>
                    <a:pt x="95" y="94"/>
                  </a:cubicBezTo>
                  <a:cubicBezTo>
                    <a:pt x="95" y="94"/>
                    <a:pt x="95" y="94"/>
                    <a:pt x="96" y="94"/>
                  </a:cubicBezTo>
                  <a:cubicBezTo>
                    <a:pt x="95" y="94"/>
                    <a:pt x="96" y="95"/>
                    <a:pt x="95" y="95"/>
                  </a:cubicBezTo>
                  <a:close/>
                  <a:moveTo>
                    <a:pt x="95" y="79"/>
                  </a:moveTo>
                  <a:cubicBezTo>
                    <a:pt x="94" y="79"/>
                    <a:pt x="94" y="78"/>
                    <a:pt x="94" y="78"/>
                  </a:cubicBezTo>
                  <a:cubicBezTo>
                    <a:pt x="94" y="78"/>
                    <a:pt x="94" y="78"/>
                    <a:pt x="94" y="78"/>
                  </a:cubicBezTo>
                  <a:cubicBezTo>
                    <a:pt x="95" y="78"/>
                    <a:pt x="95" y="78"/>
                    <a:pt x="95" y="78"/>
                  </a:cubicBezTo>
                  <a:cubicBezTo>
                    <a:pt x="95" y="79"/>
                    <a:pt x="96" y="80"/>
                    <a:pt x="95" y="80"/>
                  </a:cubicBezTo>
                  <a:cubicBezTo>
                    <a:pt x="95" y="80"/>
                    <a:pt x="95" y="79"/>
                    <a:pt x="95" y="78"/>
                  </a:cubicBezTo>
                  <a:cubicBezTo>
                    <a:pt x="95" y="78"/>
                    <a:pt x="95" y="79"/>
                    <a:pt x="95" y="79"/>
                  </a:cubicBezTo>
                  <a:close/>
                  <a:moveTo>
                    <a:pt x="91" y="59"/>
                  </a:moveTo>
                  <a:cubicBezTo>
                    <a:pt x="91" y="59"/>
                    <a:pt x="91" y="59"/>
                    <a:pt x="91" y="59"/>
                  </a:cubicBezTo>
                  <a:cubicBezTo>
                    <a:pt x="92" y="59"/>
                    <a:pt x="92" y="60"/>
                    <a:pt x="92" y="60"/>
                  </a:cubicBezTo>
                  <a:cubicBezTo>
                    <a:pt x="93" y="61"/>
                    <a:pt x="94" y="61"/>
                    <a:pt x="94" y="63"/>
                  </a:cubicBezTo>
                  <a:cubicBezTo>
                    <a:pt x="94" y="63"/>
                    <a:pt x="93" y="62"/>
                    <a:pt x="93" y="62"/>
                  </a:cubicBezTo>
                  <a:cubicBezTo>
                    <a:pt x="92" y="62"/>
                    <a:pt x="92" y="61"/>
                    <a:pt x="91" y="60"/>
                  </a:cubicBezTo>
                  <a:cubicBezTo>
                    <a:pt x="91" y="60"/>
                    <a:pt x="92" y="60"/>
                    <a:pt x="92" y="60"/>
                  </a:cubicBezTo>
                  <a:cubicBezTo>
                    <a:pt x="91" y="59"/>
                    <a:pt x="91" y="59"/>
                    <a:pt x="91" y="59"/>
                  </a:cubicBezTo>
                  <a:close/>
                  <a:moveTo>
                    <a:pt x="91" y="68"/>
                  </a:moveTo>
                  <a:cubicBezTo>
                    <a:pt x="91" y="68"/>
                    <a:pt x="91" y="68"/>
                    <a:pt x="91" y="68"/>
                  </a:cubicBezTo>
                  <a:cubicBezTo>
                    <a:pt x="91" y="68"/>
                    <a:pt x="91" y="68"/>
                    <a:pt x="91" y="68"/>
                  </a:cubicBezTo>
                  <a:close/>
                  <a:moveTo>
                    <a:pt x="94" y="59"/>
                  </a:moveTo>
                  <a:cubicBezTo>
                    <a:pt x="94" y="59"/>
                    <a:pt x="93" y="59"/>
                    <a:pt x="93" y="59"/>
                  </a:cubicBezTo>
                  <a:cubicBezTo>
                    <a:pt x="92" y="58"/>
                    <a:pt x="92" y="57"/>
                    <a:pt x="91" y="57"/>
                  </a:cubicBezTo>
                  <a:cubicBezTo>
                    <a:pt x="92" y="56"/>
                    <a:pt x="92" y="58"/>
                    <a:pt x="93" y="58"/>
                  </a:cubicBezTo>
                  <a:cubicBezTo>
                    <a:pt x="93" y="59"/>
                    <a:pt x="94" y="59"/>
                    <a:pt x="94" y="59"/>
                  </a:cubicBezTo>
                  <a:close/>
                  <a:moveTo>
                    <a:pt x="96" y="84"/>
                  </a:moveTo>
                  <a:cubicBezTo>
                    <a:pt x="96" y="84"/>
                    <a:pt x="97" y="84"/>
                    <a:pt x="97" y="84"/>
                  </a:cubicBezTo>
                  <a:cubicBezTo>
                    <a:pt x="97" y="84"/>
                    <a:pt x="97" y="84"/>
                    <a:pt x="97" y="84"/>
                  </a:cubicBezTo>
                  <a:cubicBezTo>
                    <a:pt x="97" y="84"/>
                    <a:pt x="96" y="84"/>
                    <a:pt x="96" y="84"/>
                  </a:cubicBezTo>
                  <a:close/>
                  <a:moveTo>
                    <a:pt x="97" y="86"/>
                  </a:moveTo>
                  <a:cubicBezTo>
                    <a:pt x="97" y="86"/>
                    <a:pt x="97" y="86"/>
                    <a:pt x="97" y="86"/>
                  </a:cubicBezTo>
                  <a:cubicBezTo>
                    <a:pt x="97" y="87"/>
                    <a:pt x="97" y="86"/>
                    <a:pt x="97" y="86"/>
                  </a:cubicBezTo>
                  <a:cubicBezTo>
                    <a:pt x="97" y="86"/>
                    <a:pt x="97" y="86"/>
                    <a:pt x="97" y="86"/>
                  </a:cubicBezTo>
                  <a:close/>
                  <a:moveTo>
                    <a:pt x="96" y="63"/>
                  </a:moveTo>
                  <a:cubicBezTo>
                    <a:pt x="96" y="63"/>
                    <a:pt x="96" y="63"/>
                    <a:pt x="96" y="63"/>
                  </a:cubicBezTo>
                  <a:cubicBezTo>
                    <a:pt x="96" y="63"/>
                    <a:pt x="96" y="63"/>
                    <a:pt x="96" y="63"/>
                  </a:cubicBezTo>
                  <a:cubicBezTo>
                    <a:pt x="96" y="64"/>
                    <a:pt x="96" y="63"/>
                    <a:pt x="96" y="63"/>
                  </a:cubicBezTo>
                  <a:close/>
                  <a:moveTo>
                    <a:pt x="94" y="55"/>
                  </a:moveTo>
                  <a:cubicBezTo>
                    <a:pt x="94" y="55"/>
                    <a:pt x="95" y="55"/>
                    <a:pt x="94" y="55"/>
                  </a:cubicBezTo>
                  <a:cubicBezTo>
                    <a:pt x="94" y="55"/>
                    <a:pt x="95" y="55"/>
                    <a:pt x="94" y="55"/>
                  </a:cubicBezTo>
                  <a:cubicBezTo>
                    <a:pt x="94" y="55"/>
                    <a:pt x="94" y="54"/>
                    <a:pt x="94" y="54"/>
                  </a:cubicBezTo>
                  <a:cubicBezTo>
                    <a:pt x="94" y="54"/>
                    <a:pt x="94" y="54"/>
                    <a:pt x="94" y="53"/>
                  </a:cubicBezTo>
                  <a:cubicBezTo>
                    <a:pt x="95" y="54"/>
                    <a:pt x="96" y="55"/>
                    <a:pt x="96" y="56"/>
                  </a:cubicBezTo>
                  <a:cubicBezTo>
                    <a:pt x="95" y="56"/>
                    <a:pt x="95" y="56"/>
                    <a:pt x="94" y="55"/>
                  </a:cubicBezTo>
                  <a:close/>
                  <a:moveTo>
                    <a:pt x="92" y="86"/>
                  </a:moveTo>
                  <a:cubicBezTo>
                    <a:pt x="93" y="86"/>
                    <a:pt x="93" y="87"/>
                    <a:pt x="93" y="87"/>
                  </a:cubicBezTo>
                  <a:cubicBezTo>
                    <a:pt x="93" y="87"/>
                    <a:pt x="93" y="87"/>
                    <a:pt x="92" y="87"/>
                  </a:cubicBezTo>
                  <a:lnTo>
                    <a:pt x="92" y="86"/>
                  </a:lnTo>
                  <a:close/>
                  <a:moveTo>
                    <a:pt x="93" y="71"/>
                  </a:moveTo>
                  <a:cubicBezTo>
                    <a:pt x="93" y="71"/>
                    <a:pt x="93" y="71"/>
                    <a:pt x="93" y="71"/>
                  </a:cubicBezTo>
                  <a:cubicBezTo>
                    <a:pt x="93" y="72"/>
                    <a:pt x="94" y="73"/>
                    <a:pt x="94" y="74"/>
                  </a:cubicBezTo>
                  <a:cubicBezTo>
                    <a:pt x="95" y="73"/>
                    <a:pt x="95" y="75"/>
                    <a:pt x="95" y="76"/>
                  </a:cubicBezTo>
                  <a:cubicBezTo>
                    <a:pt x="95" y="76"/>
                    <a:pt x="95" y="77"/>
                    <a:pt x="95" y="77"/>
                  </a:cubicBezTo>
                  <a:cubicBezTo>
                    <a:pt x="95" y="78"/>
                    <a:pt x="94" y="78"/>
                    <a:pt x="94" y="78"/>
                  </a:cubicBezTo>
                  <a:cubicBezTo>
                    <a:pt x="94" y="76"/>
                    <a:pt x="92" y="74"/>
                    <a:pt x="93" y="71"/>
                  </a:cubicBezTo>
                  <a:close/>
                  <a:moveTo>
                    <a:pt x="95" y="102"/>
                  </a:moveTo>
                  <a:cubicBezTo>
                    <a:pt x="95" y="102"/>
                    <a:pt x="95" y="102"/>
                    <a:pt x="95" y="102"/>
                  </a:cubicBezTo>
                  <a:cubicBezTo>
                    <a:pt x="95" y="102"/>
                    <a:pt x="95" y="102"/>
                    <a:pt x="95" y="102"/>
                  </a:cubicBezTo>
                  <a:cubicBezTo>
                    <a:pt x="95" y="102"/>
                    <a:pt x="95" y="102"/>
                    <a:pt x="95" y="102"/>
                  </a:cubicBezTo>
                  <a:cubicBezTo>
                    <a:pt x="95" y="102"/>
                    <a:pt x="95" y="102"/>
                    <a:pt x="95" y="102"/>
                  </a:cubicBezTo>
                  <a:close/>
                  <a:moveTo>
                    <a:pt x="98" y="69"/>
                  </a:moveTo>
                  <a:cubicBezTo>
                    <a:pt x="97" y="69"/>
                    <a:pt x="97" y="68"/>
                    <a:pt x="97" y="67"/>
                  </a:cubicBezTo>
                  <a:cubicBezTo>
                    <a:pt x="97" y="66"/>
                    <a:pt x="97" y="67"/>
                    <a:pt x="97" y="67"/>
                  </a:cubicBezTo>
                  <a:cubicBezTo>
                    <a:pt x="97" y="67"/>
                    <a:pt x="98" y="68"/>
                    <a:pt x="98" y="69"/>
                  </a:cubicBezTo>
                  <a:close/>
                  <a:moveTo>
                    <a:pt x="95" y="46"/>
                  </a:moveTo>
                  <a:cubicBezTo>
                    <a:pt x="94" y="46"/>
                    <a:pt x="94" y="46"/>
                    <a:pt x="93" y="46"/>
                  </a:cubicBezTo>
                  <a:cubicBezTo>
                    <a:pt x="94" y="45"/>
                    <a:pt x="95" y="46"/>
                    <a:pt x="95" y="46"/>
                  </a:cubicBezTo>
                  <a:close/>
                  <a:moveTo>
                    <a:pt x="94" y="45"/>
                  </a:moveTo>
                  <a:cubicBezTo>
                    <a:pt x="93" y="45"/>
                    <a:pt x="93" y="45"/>
                    <a:pt x="93" y="45"/>
                  </a:cubicBezTo>
                  <a:cubicBezTo>
                    <a:pt x="93" y="44"/>
                    <a:pt x="94" y="45"/>
                    <a:pt x="94" y="45"/>
                  </a:cubicBezTo>
                  <a:close/>
                  <a:moveTo>
                    <a:pt x="93" y="48"/>
                  </a:moveTo>
                  <a:cubicBezTo>
                    <a:pt x="93" y="48"/>
                    <a:pt x="93" y="49"/>
                    <a:pt x="94" y="49"/>
                  </a:cubicBezTo>
                  <a:cubicBezTo>
                    <a:pt x="94" y="49"/>
                    <a:pt x="94" y="48"/>
                    <a:pt x="95" y="49"/>
                  </a:cubicBezTo>
                  <a:cubicBezTo>
                    <a:pt x="95" y="49"/>
                    <a:pt x="95" y="50"/>
                    <a:pt x="95" y="50"/>
                  </a:cubicBezTo>
                  <a:cubicBezTo>
                    <a:pt x="96" y="50"/>
                    <a:pt x="97" y="51"/>
                    <a:pt x="97" y="52"/>
                  </a:cubicBezTo>
                  <a:cubicBezTo>
                    <a:pt x="96" y="52"/>
                    <a:pt x="95" y="51"/>
                    <a:pt x="95" y="51"/>
                  </a:cubicBezTo>
                  <a:cubicBezTo>
                    <a:pt x="93" y="50"/>
                    <a:pt x="93" y="49"/>
                    <a:pt x="91" y="48"/>
                  </a:cubicBezTo>
                  <a:cubicBezTo>
                    <a:pt x="91" y="47"/>
                    <a:pt x="91" y="47"/>
                    <a:pt x="91" y="47"/>
                  </a:cubicBezTo>
                  <a:cubicBezTo>
                    <a:pt x="92" y="47"/>
                    <a:pt x="93" y="48"/>
                    <a:pt x="93" y="48"/>
                  </a:cubicBezTo>
                  <a:close/>
                  <a:moveTo>
                    <a:pt x="89" y="29"/>
                  </a:moveTo>
                  <a:cubicBezTo>
                    <a:pt x="89" y="29"/>
                    <a:pt x="89" y="28"/>
                    <a:pt x="89" y="29"/>
                  </a:cubicBezTo>
                  <a:cubicBezTo>
                    <a:pt x="88" y="29"/>
                    <a:pt x="89" y="28"/>
                    <a:pt x="88" y="28"/>
                  </a:cubicBezTo>
                  <a:cubicBezTo>
                    <a:pt x="89" y="28"/>
                    <a:pt x="89" y="28"/>
                    <a:pt x="89" y="29"/>
                  </a:cubicBezTo>
                  <a:close/>
                  <a:moveTo>
                    <a:pt x="85" y="27"/>
                  </a:moveTo>
                  <a:cubicBezTo>
                    <a:pt x="86" y="27"/>
                    <a:pt x="86" y="27"/>
                    <a:pt x="86" y="27"/>
                  </a:cubicBezTo>
                  <a:cubicBezTo>
                    <a:pt x="86" y="28"/>
                    <a:pt x="86" y="28"/>
                    <a:pt x="86" y="28"/>
                  </a:cubicBezTo>
                  <a:cubicBezTo>
                    <a:pt x="85" y="27"/>
                    <a:pt x="85" y="28"/>
                    <a:pt x="84" y="27"/>
                  </a:cubicBezTo>
                  <a:cubicBezTo>
                    <a:pt x="84" y="27"/>
                    <a:pt x="85" y="27"/>
                    <a:pt x="85" y="27"/>
                  </a:cubicBezTo>
                  <a:close/>
                  <a:moveTo>
                    <a:pt x="79" y="38"/>
                  </a:moveTo>
                  <a:cubicBezTo>
                    <a:pt x="79" y="38"/>
                    <a:pt x="79" y="38"/>
                    <a:pt x="80" y="38"/>
                  </a:cubicBezTo>
                  <a:cubicBezTo>
                    <a:pt x="80" y="38"/>
                    <a:pt x="79" y="38"/>
                    <a:pt x="79" y="38"/>
                  </a:cubicBezTo>
                  <a:close/>
                  <a:moveTo>
                    <a:pt x="79" y="28"/>
                  </a:moveTo>
                  <a:cubicBezTo>
                    <a:pt x="78" y="27"/>
                    <a:pt x="77" y="28"/>
                    <a:pt x="75" y="27"/>
                  </a:cubicBezTo>
                  <a:cubicBezTo>
                    <a:pt x="74" y="27"/>
                    <a:pt x="74" y="26"/>
                    <a:pt x="73" y="27"/>
                  </a:cubicBezTo>
                  <a:cubicBezTo>
                    <a:pt x="73" y="26"/>
                    <a:pt x="72" y="26"/>
                    <a:pt x="72" y="26"/>
                  </a:cubicBezTo>
                  <a:cubicBezTo>
                    <a:pt x="72" y="26"/>
                    <a:pt x="71" y="26"/>
                    <a:pt x="71" y="26"/>
                  </a:cubicBezTo>
                  <a:cubicBezTo>
                    <a:pt x="75" y="26"/>
                    <a:pt x="77" y="26"/>
                    <a:pt x="80" y="27"/>
                  </a:cubicBezTo>
                  <a:cubicBezTo>
                    <a:pt x="80" y="27"/>
                    <a:pt x="80" y="26"/>
                    <a:pt x="80" y="27"/>
                  </a:cubicBezTo>
                  <a:cubicBezTo>
                    <a:pt x="82" y="27"/>
                    <a:pt x="83" y="28"/>
                    <a:pt x="84" y="28"/>
                  </a:cubicBezTo>
                  <a:cubicBezTo>
                    <a:pt x="85" y="28"/>
                    <a:pt x="85" y="28"/>
                    <a:pt x="86" y="28"/>
                  </a:cubicBezTo>
                  <a:cubicBezTo>
                    <a:pt x="87" y="28"/>
                    <a:pt x="87" y="29"/>
                    <a:pt x="87" y="29"/>
                  </a:cubicBezTo>
                  <a:cubicBezTo>
                    <a:pt x="88" y="29"/>
                    <a:pt x="88" y="29"/>
                    <a:pt x="88" y="29"/>
                  </a:cubicBezTo>
                  <a:cubicBezTo>
                    <a:pt x="89" y="29"/>
                    <a:pt x="89" y="30"/>
                    <a:pt x="89" y="30"/>
                  </a:cubicBezTo>
                  <a:cubicBezTo>
                    <a:pt x="89" y="31"/>
                    <a:pt x="88" y="31"/>
                    <a:pt x="88" y="32"/>
                  </a:cubicBezTo>
                  <a:cubicBezTo>
                    <a:pt x="87" y="32"/>
                    <a:pt x="86" y="31"/>
                    <a:pt x="86" y="31"/>
                  </a:cubicBezTo>
                  <a:cubicBezTo>
                    <a:pt x="86" y="31"/>
                    <a:pt x="86" y="31"/>
                    <a:pt x="86" y="31"/>
                  </a:cubicBezTo>
                  <a:cubicBezTo>
                    <a:pt x="85" y="31"/>
                    <a:pt x="85" y="30"/>
                    <a:pt x="84" y="30"/>
                  </a:cubicBezTo>
                  <a:cubicBezTo>
                    <a:pt x="83" y="29"/>
                    <a:pt x="81" y="28"/>
                    <a:pt x="79" y="28"/>
                  </a:cubicBezTo>
                  <a:close/>
                  <a:moveTo>
                    <a:pt x="88" y="38"/>
                  </a:moveTo>
                  <a:cubicBezTo>
                    <a:pt x="87" y="38"/>
                    <a:pt x="87" y="38"/>
                    <a:pt x="87" y="37"/>
                  </a:cubicBezTo>
                  <a:cubicBezTo>
                    <a:pt x="87" y="37"/>
                    <a:pt x="87" y="37"/>
                    <a:pt x="88" y="38"/>
                  </a:cubicBezTo>
                  <a:close/>
                  <a:moveTo>
                    <a:pt x="84" y="40"/>
                  </a:moveTo>
                  <a:cubicBezTo>
                    <a:pt x="85" y="40"/>
                    <a:pt x="86" y="41"/>
                    <a:pt x="87" y="41"/>
                  </a:cubicBezTo>
                  <a:cubicBezTo>
                    <a:pt x="87" y="41"/>
                    <a:pt x="87" y="41"/>
                    <a:pt x="88" y="41"/>
                  </a:cubicBezTo>
                  <a:cubicBezTo>
                    <a:pt x="89" y="43"/>
                    <a:pt x="91" y="43"/>
                    <a:pt x="93" y="45"/>
                  </a:cubicBezTo>
                  <a:cubicBezTo>
                    <a:pt x="92" y="45"/>
                    <a:pt x="92" y="44"/>
                    <a:pt x="92" y="44"/>
                  </a:cubicBezTo>
                  <a:cubicBezTo>
                    <a:pt x="91" y="44"/>
                    <a:pt x="91" y="44"/>
                    <a:pt x="90" y="44"/>
                  </a:cubicBezTo>
                  <a:cubicBezTo>
                    <a:pt x="89" y="44"/>
                    <a:pt x="89" y="43"/>
                    <a:pt x="89" y="43"/>
                  </a:cubicBezTo>
                  <a:cubicBezTo>
                    <a:pt x="89" y="43"/>
                    <a:pt x="88" y="43"/>
                    <a:pt x="88" y="43"/>
                  </a:cubicBezTo>
                  <a:cubicBezTo>
                    <a:pt x="88" y="43"/>
                    <a:pt x="87" y="43"/>
                    <a:pt x="87" y="42"/>
                  </a:cubicBezTo>
                  <a:cubicBezTo>
                    <a:pt x="86" y="42"/>
                    <a:pt x="85" y="42"/>
                    <a:pt x="84" y="40"/>
                  </a:cubicBezTo>
                  <a:close/>
                  <a:moveTo>
                    <a:pt x="90" y="48"/>
                  </a:moveTo>
                  <a:cubicBezTo>
                    <a:pt x="90" y="48"/>
                    <a:pt x="90" y="48"/>
                    <a:pt x="90" y="48"/>
                  </a:cubicBezTo>
                  <a:cubicBezTo>
                    <a:pt x="90" y="48"/>
                    <a:pt x="90" y="48"/>
                    <a:pt x="91" y="48"/>
                  </a:cubicBezTo>
                  <a:cubicBezTo>
                    <a:pt x="91" y="49"/>
                    <a:pt x="90" y="48"/>
                    <a:pt x="90" y="48"/>
                  </a:cubicBezTo>
                  <a:close/>
                  <a:moveTo>
                    <a:pt x="89" y="47"/>
                  </a:moveTo>
                  <a:cubicBezTo>
                    <a:pt x="89" y="47"/>
                    <a:pt x="89" y="47"/>
                    <a:pt x="89" y="48"/>
                  </a:cubicBezTo>
                  <a:cubicBezTo>
                    <a:pt x="88" y="47"/>
                    <a:pt x="88" y="47"/>
                    <a:pt x="87" y="46"/>
                  </a:cubicBezTo>
                  <a:cubicBezTo>
                    <a:pt x="87" y="46"/>
                    <a:pt x="87" y="46"/>
                    <a:pt x="87" y="46"/>
                  </a:cubicBezTo>
                  <a:cubicBezTo>
                    <a:pt x="88" y="46"/>
                    <a:pt x="88" y="47"/>
                    <a:pt x="89" y="47"/>
                  </a:cubicBezTo>
                  <a:close/>
                  <a:moveTo>
                    <a:pt x="82" y="48"/>
                  </a:moveTo>
                  <a:cubicBezTo>
                    <a:pt x="83" y="49"/>
                    <a:pt x="83" y="49"/>
                    <a:pt x="83" y="49"/>
                  </a:cubicBezTo>
                  <a:cubicBezTo>
                    <a:pt x="83" y="49"/>
                    <a:pt x="82" y="49"/>
                    <a:pt x="83" y="49"/>
                  </a:cubicBezTo>
                  <a:cubicBezTo>
                    <a:pt x="83" y="49"/>
                    <a:pt x="83" y="49"/>
                    <a:pt x="83" y="49"/>
                  </a:cubicBezTo>
                  <a:cubicBezTo>
                    <a:pt x="83" y="49"/>
                    <a:pt x="82" y="49"/>
                    <a:pt x="82" y="49"/>
                  </a:cubicBezTo>
                  <a:cubicBezTo>
                    <a:pt x="82" y="49"/>
                    <a:pt x="82" y="49"/>
                    <a:pt x="82" y="48"/>
                  </a:cubicBezTo>
                  <a:close/>
                  <a:moveTo>
                    <a:pt x="81" y="50"/>
                  </a:moveTo>
                  <a:cubicBezTo>
                    <a:pt x="82" y="50"/>
                    <a:pt x="82" y="50"/>
                    <a:pt x="82" y="50"/>
                  </a:cubicBezTo>
                  <a:cubicBezTo>
                    <a:pt x="82" y="50"/>
                    <a:pt x="83" y="50"/>
                    <a:pt x="83" y="50"/>
                  </a:cubicBezTo>
                  <a:cubicBezTo>
                    <a:pt x="83" y="50"/>
                    <a:pt x="83" y="50"/>
                    <a:pt x="83" y="50"/>
                  </a:cubicBezTo>
                  <a:cubicBezTo>
                    <a:pt x="86" y="49"/>
                    <a:pt x="86" y="52"/>
                    <a:pt x="88" y="53"/>
                  </a:cubicBezTo>
                  <a:cubicBezTo>
                    <a:pt x="88" y="52"/>
                    <a:pt x="86" y="51"/>
                    <a:pt x="87" y="50"/>
                  </a:cubicBezTo>
                  <a:cubicBezTo>
                    <a:pt x="88" y="51"/>
                    <a:pt x="88" y="52"/>
                    <a:pt x="89" y="52"/>
                  </a:cubicBezTo>
                  <a:cubicBezTo>
                    <a:pt x="89" y="52"/>
                    <a:pt x="89" y="52"/>
                    <a:pt x="90" y="52"/>
                  </a:cubicBezTo>
                  <a:cubicBezTo>
                    <a:pt x="90" y="52"/>
                    <a:pt x="90" y="52"/>
                    <a:pt x="90" y="53"/>
                  </a:cubicBezTo>
                  <a:cubicBezTo>
                    <a:pt x="91" y="53"/>
                    <a:pt x="92" y="54"/>
                    <a:pt x="92" y="55"/>
                  </a:cubicBezTo>
                  <a:cubicBezTo>
                    <a:pt x="91" y="55"/>
                    <a:pt x="91" y="54"/>
                    <a:pt x="90" y="54"/>
                  </a:cubicBezTo>
                  <a:cubicBezTo>
                    <a:pt x="90" y="55"/>
                    <a:pt x="91" y="55"/>
                    <a:pt x="91" y="56"/>
                  </a:cubicBezTo>
                  <a:cubicBezTo>
                    <a:pt x="90" y="55"/>
                    <a:pt x="89" y="55"/>
                    <a:pt x="88" y="54"/>
                  </a:cubicBezTo>
                  <a:cubicBezTo>
                    <a:pt x="86" y="53"/>
                    <a:pt x="84" y="52"/>
                    <a:pt x="83" y="51"/>
                  </a:cubicBezTo>
                  <a:cubicBezTo>
                    <a:pt x="82" y="51"/>
                    <a:pt x="81" y="50"/>
                    <a:pt x="80" y="50"/>
                  </a:cubicBezTo>
                  <a:cubicBezTo>
                    <a:pt x="80" y="49"/>
                    <a:pt x="81" y="49"/>
                    <a:pt x="81" y="50"/>
                  </a:cubicBezTo>
                  <a:close/>
                  <a:moveTo>
                    <a:pt x="89" y="90"/>
                  </a:moveTo>
                  <a:cubicBezTo>
                    <a:pt x="89" y="90"/>
                    <a:pt x="89" y="90"/>
                    <a:pt x="89" y="90"/>
                  </a:cubicBezTo>
                  <a:cubicBezTo>
                    <a:pt x="89" y="91"/>
                    <a:pt x="89" y="91"/>
                    <a:pt x="89" y="91"/>
                  </a:cubicBezTo>
                  <a:cubicBezTo>
                    <a:pt x="89" y="92"/>
                    <a:pt x="88" y="93"/>
                    <a:pt x="87" y="92"/>
                  </a:cubicBezTo>
                  <a:cubicBezTo>
                    <a:pt x="87" y="92"/>
                    <a:pt x="87" y="92"/>
                    <a:pt x="87" y="92"/>
                  </a:cubicBezTo>
                  <a:cubicBezTo>
                    <a:pt x="87" y="93"/>
                    <a:pt x="86" y="94"/>
                    <a:pt x="86" y="94"/>
                  </a:cubicBezTo>
                  <a:cubicBezTo>
                    <a:pt x="86" y="94"/>
                    <a:pt x="85" y="94"/>
                    <a:pt x="85" y="93"/>
                  </a:cubicBezTo>
                  <a:cubicBezTo>
                    <a:pt x="86" y="92"/>
                    <a:pt x="85" y="88"/>
                    <a:pt x="88" y="88"/>
                  </a:cubicBezTo>
                  <a:cubicBezTo>
                    <a:pt x="88" y="88"/>
                    <a:pt x="88" y="89"/>
                    <a:pt x="88" y="89"/>
                  </a:cubicBezTo>
                  <a:cubicBezTo>
                    <a:pt x="88" y="89"/>
                    <a:pt x="88" y="89"/>
                    <a:pt x="88" y="88"/>
                  </a:cubicBezTo>
                  <a:cubicBezTo>
                    <a:pt x="88" y="88"/>
                    <a:pt x="88" y="88"/>
                    <a:pt x="88" y="88"/>
                  </a:cubicBezTo>
                  <a:cubicBezTo>
                    <a:pt x="89" y="89"/>
                    <a:pt x="88" y="89"/>
                    <a:pt x="88" y="90"/>
                  </a:cubicBezTo>
                  <a:cubicBezTo>
                    <a:pt x="88" y="90"/>
                    <a:pt x="89" y="90"/>
                    <a:pt x="89" y="90"/>
                  </a:cubicBezTo>
                  <a:cubicBezTo>
                    <a:pt x="89" y="90"/>
                    <a:pt x="89" y="90"/>
                    <a:pt x="89" y="90"/>
                  </a:cubicBezTo>
                  <a:close/>
                  <a:moveTo>
                    <a:pt x="87" y="94"/>
                  </a:moveTo>
                  <a:cubicBezTo>
                    <a:pt x="87" y="95"/>
                    <a:pt x="87" y="95"/>
                    <a:pt x="86" y="95"/>
                  </a:cubicBezTo>
                  <a:cubicBezTo>
                    <a:pt x="86" y="94"/>
                    <a:pt x="87" y="93"/>
                    <a:pt x="87" y="94"/>
                  </a:cubicBezTo>
                  <a:close/>
                  <a:moveTo>
                    <a:pt x="85" y="98"/>
                  </a:moveTo>
                  <a:cubicBezTo>
                    <a:pt x="85" y="97"/>
                    <a:pt x="86" y="97"/>
                    <a:pt x="86" y="97"/>
                  </a:cubicBezTo>
                  <a:cubicBezTo>
                    <a:pt x="86" y="97"/>
                    <a:pt x="86" y="98"/>
                    <a:pt x="85" y="98"/>
                  </a:cubicBezTo>
                  <a:close/>
                  <a:moveTo>
                    <a:pt x="87" y="102"/>
                  </a:moveTo>
                  <a:cubicBezTo>
                    <a:pt x="87" y="101"/>
                    <a:pt x="88" y="102"/>
                    <a:pt x="88" y="102"/>
                  </a:cubicBezTo>
                  <a:cubicBezTo>
                    <a:pt x="88" y="102"/>
                    <a:pt x="88" y="102"/>
                    <a:pt x="89" y="102"/>
                  </a:cubicBezTo>
                  <a:cubicBezTo>
                    <a:pt x="88" y="102"/>
                    <a:pt x="88" y="102"/>
                    <a:pt x="88" y="102"/>
                  </a:cubicBezTo>
                  <a:cubicBezTo>
                    <a:pt x="88" y="104"/>
                    <a:pt x="86" y="104"/>
                    <a:pt x="86" y="106"/>
                  </a:cubicBezTo>
                  <a:cubicBezTo>
                    <a:pt x="83" y="105"/>
                    <a:pt x="82" y="108"/>
                    <a:pt x="79" y="108"/>
                  </a:cubicBezTo>
                  <a:cubicBezTo>
                    <a:pt x="78" y="107"/>
                    <a:pt x="76" y="108"/>
                    <a:pt x="76" y="108"/>
                  </a:cubicBezTo>
                  <a:cubicBezTo>
                    <a:pt x="77" y="108"/>
                    <a:pt x="76" y="107"/>
                    <a:pt x="78" y="107"/>
                  </a:cubicBezTo>
                  <a:cubicBezTo>
                    <a:pt x="79" y="106"/>
                    <a:pt x="81" y="106"/>
                    <a:pt x="81" y="104"/>
                  </a:cubicBezTo>
                  <a:cubicBezTo>
                    <a:pt x="81" y="104"/>
                    <a:pt x="82" y="104"/>
                    <a:pt x="82" y="104"/>
                  </a:cubicBezTo>
                  <a:cubicBezTo>
                    <a:pt x="82" y="104"/>
                    <a:pt x="82" y="104"/>
                    <a:pt x="82" y="104"/>
                  </a:cubicBezTo>
                  <a:cubicBezTo>
                    <a:pt x="83" y="104"/>
                    <a:pt x="83" y="104"/>
                    <a:pt x="84" y="104"/>
                  </a:cubicBezTo>
                  <a:cubicBezTo>
                    <a:pt x="84" y="104"/>
                    <a:pt x="83" y="104"/>
                    <a:pt x="84" y="105"/>
                  </a:cubicBezTo>
                  <a:cubicBezTo>
                    <a:pt x="85" y="105"/>
                    <a:pt x="85" y="104"/>
                    <a:pt x="86" y="103"/>
                  </a:cubicBezTo>
                  <a:cubicBezTo>
                    <a:pt x="87" y="103"/>
                    <a:pt x="87" y="102"/>
                    <a:pt x="87" y="102"/>
                  </a:cubicBezTo>
                  <a:close/>
                  <a:moveTo>
                    <a:pt x="87" y="102"/>
                  </a:moveTo>
                  <a:cubicBezTo>
                    <a:pt x="87" y="102"/>
                    <a:pt x="87" y="102"/>
                    <a:pt x="87" y="102"/>
                  </a:cubicBezTo>
                  <a:cubicBezTo>
                    <a:pt x="87" y="101"/>
                    <a:pt x="87" y="101"/>
                    <a:pt x="87" y="102"/>
                  </a:cubicBezTo>
                  <a:close/>
                  <a:moveTo>
                    <a:pt x="88" y="100"/>
                  </a:moveTo>
                  <a:cubicBezTo>
                    <a:pt x="88" y="100"/>
                    <a:pt x="88" y="101"/>
                    <a:pt x="88" y="101"/>
                  </a:cubicBezTo>
                  <a:cubicBezTo>
                    <a:pt x="88" y="101"/>
                    <a:pt x="88" y="100"/>
                    <a:pt x="88" y="100"/>
                  </a:cubicBezTo>
                  <a:close/>
                  <a:moveTo>
                    <a:pt x="72" y="101"/>
                  </a:moveTo>
                  <a:cubicBezTo>
                    <a:pt x="71" y="102"/>
                    <a:pt x="70" y="102"/>
                    <a:pt x="69" y="102"/>
                  </a:cubicBezTo>
                  <a:cubicBezTo>
                    <a:pt x="69" y="102"/>
                    <a:pt x="69" y="102"/>
                    <a:pt x="70" y="102"/>
                  </a:cubicBezTo>
                  <a:cubicBezTo>
                    <a:pt x="70" y="102"/>
                    <a:pt x="70" y="102"/>
                    <a:pt x="71" y="102"/>
                  </a:cubicBezTo>
                  <a:cubicBezTo>
                    <a:pt x="71" y="103"/>
                    <a:pt x="70" y="103"/>
                    <a:pt x="70" y="103"/>
                  </a:cubicBezTo>
                  <a:cubicBezTo>
                    <a:pt x="72" y="104"/>
                    <a:pt x="73" y="102"/>
                    <a:pt x="75" y="103"/>
                  </a:cubicBezTo>
                  <a:cubicBezTo>
                    <a:pt x="74" y="104"/>
                    <a:pt x="73" y="103"/>
                    <a:pt x="71" y="103"/>
                  </a:cubicBezTo>
                  <a:cubicBezTo>
                    <a:pt x="71" y="104"/>
                    <a:pt x="70" y="104"/>
                    <a:pt x="69" y="104"/>
                  </a:cubicBezTo>
                  <a:cubicBezTo>
                    <a:pt x="70" y="105"/>
                    <a:pt x="70" y="104"/>
                    <a:pt x="71" y="105"/>
                  </a:cubicBezTo>
                  <a:cubicBezTo>
                    <a:pt x="71" y="106"/>
                    <a:pt x="69" y="105"/>
                    <a:pt x="69" y="105"/>
                  </a:cubicBezTo>
                  <a:cubicBezTo>
                    <a:pt x="69" y="105"/>
                    <a:pt x="70" y="106"/>
                    <a:pt x="70" y="106"/>
                  </a:cubicBezTo>
                  <a:cubicBezTo>
                    <a:pt x="70" y="106"/>
                    <a:pt x="70" y="106"/>
                    <a:pt x="69" y="106"/>
                  </a:cubicBezTo>
                  <a:cubicBezTo>
                    <a:pt x="69" y="106"/>
                    <a:pt x="69" y="106"/>
                    <a:pt x="69" y="106"/>
                  </a:cubicBezTo>
                  <a:cubicBezTo>
                    <a:pt x="69" y="106"/>
                    <a:pt x="69" y="106"/>
                    <a:pt x="68" y="106"/>
                  </a:cubicBezTo>
                  <a:cubicBezTo>
                    <a:pt x="67" y="106"/>
                    <a:pt x="67" y="106"/>
                    <a:pt x="67" y="106"/>
                  </a:cubicBezTo>
                  <a:cubicBezTo>
                    <a:pt x="64" y="107"/>
                    <a:pt x="60" y="106"/>
                    <a:pt x="59" y="104"/>
                  </a:cubicBezTo>
                  <a:cubicBezTo>
                    <a:pt x="59" y="104"/>
                    <a:pt x="59" y="104"/>
                    <a:pt x="59" y="104"/>
                  </a:cubicBezTo>
                  <a:cubicBezTo>
                    <a:pt x="59" y="103"/>
                    <a:pt x="59" y="103"/>
                    <a:pt x="58" y="103"/>
                  </a:cubicBezTo>
                  <a:cubicBezTo>
                    <a:pt x="58" y="103"/>
                    <a:pt x="58" y="102"/>
                    <a:pt x="57" y="102"/>
                  </a:cubicBezTo>
                  <a:cubicBezTo>
                    <a:pt x="56" y="102"/>
                    <a:pt x="56" y="102"/>
                    <a:pt x="56" y="102"/>
                  </a:cubicBezTo>
                  <a:cubicBezTo>
                    <a:pt x="54" y="100"/>
                    <a:pt x="52" y="98"/>
                    <a:pt x="49" y="98"/>
                  </a:cubicBezTo>
                  <a:cubicBezTo>
                    <a:pt x="49" y="97"/>
                    <a:pt x="49" y="97"/>
                    <a:pt x="48" y="96"/>
                  </a:cubicBezTo>
                  <a:cubicBezTo>
                    <a:pt x="49" y="95"/>
                    <a:pt x="47" y="93"/>
                    <a:pt x="47" y="91"/>
                  </a:cubicBezTo>
                  <a:cubicBezTo>
                    <a:pt x="47" y="90"/>
                    <a:pt x="48" y="89"/>
                    <a:pt x="47" y="88"/>
                  </a:cubicBezTo>
                  <a:cubicBezTo>
                    <a:pt x="47" y="85"/>
                    <a:pt x="46" y="83"/>
                    <a:pt x="47" y="82"/>
                  </a:cubicBezTo>
                  <a:cubicBezTo>
                    <a:pt x="47" y="82"/>
                    <a:pt x="47" y="82"/>
                    <a:pt x="47" y="81"/>
                  </a:cubicBezTo>
                  <a:cubicBezTo>
                    <a:pt x="47" y="81"/>
                    <a:pt x="48" y="80"/>
                    <a:pt x="47" y="80"/>
                  </a:cubicBezTo>
                  <a:cubicBezTo>
                    <a:pt x="47" y="80"/>
                    <a:pt x="46" y="80"/>
                    <a:pt x="46" y="81"/>
                  </a:cubicBezTo>
                  <a:cubicBezTo>
                    <a:pt x="46" y="81"/>
                    <a:pt x="46" y="81"/>
                    <a:pt x="46" y="81"/>
                  </a:cubicBezTo>
                  <a:cubicBezTo>
                    <a:pt x="46" y="81"/>
                    <a:pt x="46" y="82"/>
                    <a:pt x="45" y="82"/>
                  </a:cubicBezTo>
                  <a:cubicBezTo>
                    <a:pt x="45" y="82"/>
                    <a:pt x="45" y="81"/>
                    <a:pt x="45" y="81"/>
                  </a:cubicBezTo>
                  <a:cubicBezTo>
                    <a:pt x="45" y="81"/>
                    <a:pt x="45" y="81"/>
                    <a:pt x="45" y="81"/>
                  </a:cubicBezTo>
                  <a:cubicBezTo>
                    <a:pt x="45" y="81"/>
                    <a:pt x="45" y="80"/>
                    <a:pt x="45" y="80"/>
                  </a:cubicBezTo>
                  <a:cubicBezTo>
                    <a:pt x="45" y="80"/>
                    <a:pt x="44" y="80"/>
                    <a:pt x="44" y="80"/>
                  </a:cubicBezTo>
                  <a:cubicBezTo>
                    <a:pt x="44" y="81"/>
                    <a:pt x="43" y="82"/>
                    <a:pt x="44" y="82"/>
                  </a:cubicBezTo>
                  <a:cubicBezTo>
                    <a:pt x="45" y="82"/>
                    <a:pt x="45" y="82"/>
                    <a:pt x="45" y="82"/>
                  </a:cubicBezTo>
                  <a:cubicBezTo>
                    <a:pt x="46" y="82"/>
                    <a:pt x="45" y="83"/>
                    <a:pt x="45" y="84"/>
                  </a:cubicBezTo>
                  <a:cubicBezTo>
                    <a:pt x="44" y="84"/>
                    <a:pt x="45" y="85"/>
                    <a:pt x="44" y="85"/>
                  </a:cubicBezTo>
                  <a:cubicBezTo>
                    <a:pt x="44" y="85"/>
                    <a:pt x="44" y="85"/>
                    <a:pt x="43" y="85"/>
                  </a:cubicBezTo>
                  <a:cubicBezTo>
                    <a:pt x="43" y="85"/>
                    <a:pt x="44" y="85"/>
                    <a:pt x="43" y="86"/>
                  </a:cubicBezTo>
                  <a:cubicBezTo>
                    <a:pt x="43" y="84"/>
                    <a:pt x="44" y="83"/>
                    <a:pt x="42" y="82"/>
                  </a:cubicBezTo>
                  <a:cubicBezTo>
                    <a:pt x="42" y="82"/>
                    <a:pt x="42" y="82"/>
                    <a:pt x="42" y="81"/>
                  </a:cubicBezTo>
                  <a:cubicBezTo>
                    <a:pt x="42" y="81"/>
                    <a:pt x="42" y="81"/>
                    <a:pt x="42" y="81"/>
                  </a:cubicBezTo>
                  <a:cubicBezTo>
                    <a:pt x="42" y="81"/>
                    <a:pt x="42" y="81"/>
                    <a:pt x="42" y="81"/>
                  </a:cubicBezTo>
                  <a:cubicBezTo>
                    <a:pt x="42" y="81"/>
                    <a:pt x="42" y="81"/>
                    <a:pt x="41" y="81"/>
                  </a:cubicBezTo>
                  <a:cubicBezTo>
                    <a:pt x="42" y="81"/>
                    <a:pt x="42" y="80"/>
                    <a:pt x="42" y="80"/>
                  </a:cubicBezTo>
                  <a:cubicBezTo>
                    <a:pt x="42" y="80"/>
                    <a:pt x="41" y="80"/>
                    <a:pt x="41" y="80"/>
                  </a:cubicBezTo>
                  <a:cubicBezTo>
                    <a:pt x="41" y="79"/>
                    <a:pt x="41" y="79"/>
                    <a:pt x="41" y="79"/>
                  </a:cubicBezTo>
                  <a:cubicBezTo>
                    <a:pt x="43" y="81"/>
                    <a:pt x="44" y="78"/>
                    <a:pt x="45" y="77"/>
                  </a:cubicBezTo>
                  <a:cubicBezTo>
                    <a:pt x="45" y="77"/>
                    <a:pt x="45" y="77"/>
                    <a:pt x="46" y="77"/>
                  </a:cubicBezTo>
                  <a:cubicBezTo>
                    <a:pt x="46" y="76"/>
                    <a:pt x="46" y="75"/>
                    <a:pt x="46" y="75"/>
                  </a:cubicBezTo>
                  <a:cubicBezTo>
                    <a:pt x="47" y="75"/>
                    <a:pt x="46" y="75"/>
                    <a:pt x="46" y="76"/>
                  </a:cubicBezTo>
                  <a:cubicBezTo>
                    <a:pt x="47" y="76"/>
                    <a:pt x="48" y="75"/>
                    <a:pt x="49" y="75"/>
                  </a:cubicBezTo>
                  <a:cubicBezTo>
                    <a:pt x="49" y="75"/>
                    <a:pt x="49" y="74"/>
                    <a:pt x="50" y="74"/>
                  </a:cubicBezTo>
                  <a:cubicBezTo>
                    <a:pt x="50" y="76"/>
                    <a:pt x="49" y="76"/>
                    <a:pt x="49" y="77"/>
                  </a:cubicBezTo>
                  <a:cubicBezTo>
                    <a:pt x="49" y="77"/>
                    <a:pt x="49" y="77"/>
                    <a:pt x="49" y="77"/>
                  </a:cubicBezTo>
                  <a:cubicBezTo>
                    <a:pt x="49" y="77"/>
                    <a:pt x="49" y="78"/>
                    <a:pt x="50" y="78"/>
                  </a:cubicBezTo>
                  <a:cubicBezTo>
                    <a:pt x="50" y="78"/>
                    <a:pt x="49" y="78"/>
                    <a:pt x="49" y="79"/>
                  </a:cubicBezTo>
                  <a:cubicBezTo>
                    <a:pt x="49" y="79"/>
                    <a:pt x="50" y="79"/>
                    <a:pt x="50" y="79"/>
                  </a:cubicBezTo>
                  <a:cubicBezTo>
                    <a:pt x="49" y="81"/>
                    <a:pt x="50" y="82"/>
                    <a:pt x="50" y="83"/>
                  </a:cubicBezTo>
                  <a:cubicBezTo>
                    <a:pt x="49" y="83"/>
                    <a:pt x="49" y="83"/>
                    <a:pt x="49" y="82"/>
                  </a:cubicBezTo>
                  <a:cubicBezTo>
                    <a:pt x="48" y="82"/>
                    <a:pt x="49" y="83"/>
                    <a:pt x="49" y="83"/>
                  </a:cubicBezTo>
                  <a:cubicBezTo>
                    <a:pt x="49" y="85"/>
                    <a:pt x="49" y="85"/>
                    <a:pt x="49" y="87"/>
                  </a:cubicBezTo>
                  <a:cubicBezTo>
                    <a:pt x="49" y="87"/>
                    <a:pt x="49" y="86"/>
                    <a:pt x="50" y="86"/>
                  </a:cubicBezTo>
                  <a:cubicBezTo>
                    <a:pt x="50" y="87"/>
                    <a:pt x="50" y="87"/>
                    <a:pt x="50" y="88"/>
                  </a:cubicBezTo>
                  <a:cubicBezTo>
                    <a:pt x="50" y="88"/>
                    <a:pt x="50" y="87"/>
                    <a:pt x="49" y="87"/>
                  </a:cubicBezTo>
                  <a:cubicBezTo>
                    <a:pt x="49" y="88"/>
                    <a:pt x="49" y="88"/>
                    <a:pt x="49" y="88"/>
                  </a:cubicBezTo>
                  <a:cubicBezTo>
                    <a:pt x="49" y="89"/>
                    <a:pt x="51" y="90"/>
                    <a:pt x="50" y="91"/>
                  </a:cubicBezTo>
                  <a:cubicBezTo>
                    <a:pt x="50" y="91"/>
                    <a:pt x="50" y="92"/>
                    <a:pt x="50" y="92"/>
                  </a:cubicBezTo>
                  <a:cubicBezTo>
                    <a:pt x="50" y="92"/>
                    <a:pt x="50" y="92"/>
                    <a:pt x="50" y="92"/>
                  </a:cubicBezTo>
                  <a:cubicBezTo>
                    <a:pt x="50" y="93"/>
                    <a:pt x="51" y="94"/>
                    <a:pt x="52" y="94"/>
                  </a:cubicBezTo>
                  <a:cubicBezTo>
                    <a:pt x="52" y="95"/>
                    <a:pt x="53" y="96"/>
                    <a:pt x="54" y="96"/>
                  </a:cubicBezTo>
                  <a:cubicBezTo>
                    <a:pt x="54" y="97"/>
                    <a:pt x="55" y="97"/>
                    <a:pt x="56" y="98"/>
                  </a:cubicBezTo>
                  <a:cubicBezTo>
                    <a:pt x="56" y="98"/>
                    <a:pt x="56" y="98"/>
                    <a:pt x="56" y="98"/>
                  </a:cubicBezTo>
                  <a:cubicBezTo>
                    <a:pt x="56" y="99"/>
                    <a:pt x="57" y="100"/>
                    <a:pt x="57" y="99"/>
                  </a:cubicBezTo>
                  <a:cubicBezTo>
                    <a:pt x="57" y="99"/>
                    <a:pt x="57" y="99"/>
                    <a:pt x="57" y="100"/>
                  </a:cubicBezTo>
                  <a:cubicBezTo>
                    <a:pt x="57" y="100"/>
                    <a:pt x="58" y="101"/>
                    <a:pt x="59" y="101"/>
                  </a:cubicBezTo>
                  <a:cubicBezTo>
                    <a:pt x="60" y="102"/>
                    <a:pt x="62" y="102"/>
                    <a:pt x="63" y="103"/>
                  </a:cubicBezTo>
                  <a:cubicBezTo>
                    <a:pt x="63" y="103"/>
                    <a:pt x="64" y="102"/>
                    <a:pt x="64" y="102"/>
                  </a:cubicBezTo>
                  <a:cubicBezTo>
                    <a:pt x="64" y="101"/>
                    <a:pt x="61" y="101"/>
                    <a:pt x="61" y="100"/>
                  </a:cubicBezTo>
                  <a:cubicBezTo>
                    <a:pt x="62" y="100"/>
                    <a:pt x="62" y="100"/>
                    <a:pt x="62" y="100"/>
                  </a:cubicBezTo>
                  <a:cubicBezTo>
                    <a:pt x="62" y="99"/>
                    <a:pt x="59" y="100"/>
                    <a:pt x="59" y="98"/>
                  </a:cubicBezTo>
                  <a:cubicBezTo>
                    <a:pt x="59" y="99"/>
                    <a:pt x="58" y="98"/>
                    <a:pt x="58" y="98"/>
                  </a:cubicBezTo>
                  <a:cubicBezTo>
                    <a:pt x="57" y="97"/>
                    <a:pt x="58" y="97"/>
                    <a:pt x="58" y="96"/>
                  </a:cubicBezTo>
                  <a:cubicBezTo>
                    <a:pt x="59" y="96"/>
                    <a:pt x="61" y="97"/>
                    <a:pt x="62" y="98"/>
                  </a:cubicBezTo>
                  <a:cubicBezTo>
                    <a:pt x="63" y="97"/>
                    <a:pt x="64" y="98"/>
                    <a:pt x="64" y="99"/>
                  </a:cubicBezTo>
                  <a:cubicBezTo>
                    <a:pt x="65" y="99"/>
                    <a:pt x="64" y="98"/>
                    <a:pt x="65" y="98"/>
                  </a:cubicBezTo>
                  <a:cubicBezTo>
                    <a:pt x="65" y="98"/>
                    <a:pt x="66" y="99"/>
                    <a:pt x="67" y="98"/>
                  </a:cubicBezTo>
                  <a:cubicBezTo>
                    <a:pt x="66" y="97"/>
                    <a:pt x="65" y="97"/>
                    <a:pt x="64" y="97"/>
                  </a:cubicBezTo>
                  <a:cubicBezTo>
                    <a:pt x="64" y="96"/>
                    <a:pt x="65" y="97"/>
                    <a:pt x="65" y="97"/>
                  </a:cubicBezTo>
                  <a:cubicBezTo>
                    <a:pt x="65" y="96"/>
                    <a:pt x="64" y="97"/>
                    <a:pt x="64" y="96"/>
                  </a:cubicBezTo>
                  <a:cubicBezTo>
                    <a:pt x="64" y="96"/>
                    <a:pt x="64" y="97"/>
                    <a:pt x="64" y="97"/>
                  </a:cubicBezTo>
                  <a:cubicBezTo>
                    <a:pt x="63" y="97"/>
                    <a:pt x="61" y="97"/>
                    <a:pt x="61" y="96"/>
                  </a:cubicBezTo>
                  <a:cubicBezTo>
                    <a:pt x="61" y="95"/>
                    <a:pt x="61" y="95"/>
                    <a:pt x="61" y="95"/>
                  </a:cubicBezTo>
                  <a:cubicBezTo>
                    <a:pt x="61" y="94"/>
                    <a:pt x="60" y="95"/>
                    <a:pt x="59" y="95"/>
                  </a:cubicBezTo>
                  <a:cubicBezTo>
                    <a:pt x="59" y="94"/>
                    <a:pt x="60" y="93"/>
                    <a:pt x="59" y="92"/>
                  </a:cubicBezTo>
                  <a:cubicBezTo>
                    <a:pt x="59" y="91"/>
                    <a:pt x="58" y="90"/>
                    <a:pt x="58" y="90"/>
                  </a:cubicBezTo>
                  <a:cubicBezTo>
                    <a:pt x="58" y="89"/>
                    <a:pt x="58" y="88"/>
                    <a:pt x="57" y="87"/>
                  </a:cubicBezTo>
                  <a:cubicBezTo>
                    <a:pt x="57" y="87"/>
                    <a:pt x="57" y="86"/>
                    <a:pt x="57" y="86"/>
                  </a:cubicBezTo>
                  <a:cubicBezTo>
                    <a:pt x="57" y="86"/>
                    <a:pt x="57" y="86"/>
                    <a:pt x="58" y="86"/>
                  </a:cubicBezTo>
                  <a:cubicBezTo>
                    <a:pt x="58" y="84"/>
                    <a:pt x="58" y="81"/>
                    <a:pt x="60" y="81"/>
                  </a:cubicBezTo>
                  <a:cubicBezTo>
                    <a:pt x="61" y="81"/>
                    <a:pt x="61" y="82"/>
                    <a:pt x="61" y="82"/>
                  </a:cubicBezTo>
                  <a:cubicBezTo>
                    <a:pt x="61" y="82"/>
                    <a:pt x="60" y="83"/>
                    <a:pt x="60" y="83"/>
                  </a:cubicBezTo>
                  <a:cubicBezTo>
                    <a:pt x="60" y="84"/>
                    <a:pt x="61" y="83"/>
                    <a:pt x="62" y="83"/>
                  </a:cubicBezTo>
                  <a:cubicBezTo>
                    <a:pt x="62" y="84"/>
                    <a:pt x="61" y="86"/>
                    <a:pt x="61" y="86"/>
                  </a:cubicBezTo>
                  <a:cubicBezTo>
                    <a:pt x="60" y="86"/>
                    <a:pt x="60" y="86"/>
                    <a:pt x="59" y="85"/>
                  </a:cubicBezTo>
                  <a:cubicBezTo>
                    <a:pt x="59" y="85"/>
                    <a:pt x="59" y="86"/>
                    <a:pt x="58" y="85"/>
                  </a:cubicBezTo>
                  <a:cubicBezTo>
                    <a:pt x="58" y="86"/>
                    <a:pt x="59" y="86"/>
                    <a:pt x="60" y="86"/>
                  </a:cubicBezTo>
                  <a:cubicBezTo>
                    <a:pt x="60" y="87"/>
                    <a:pt x="59" y="87"/>
                    <a:pt x="59" y="87"/>
                  </a:cubicBezTo>
                  <a:cubicBezTo>
                    <a:pt x="59" y="87"/>
                    <a:pt x="59" y="88"/>
                    <a:pt x="60" y="88"/>
                  </a:cubicBezTo>
                  <a:cubicBezTo>
                    <a:pt x="60" y="88"/>
                    <a:pt x="60" y="88"/>
                    <a:pt x="59" y="88"/>
                  </a:cubicBezTo>
                  <a:cubicBezTo>
                    <a:pt x="60" y="88"/>
                    <a:pt x="61" y="89"/>
                    <a:pt x="61" y="89"/>
                  </a:cubicBezTo>
                  <a:cubicBezTo>
                    <a:pt x="62" y="90"/>
                    <a:pt x="63" y="90"/>
                    <a:pt x="63" y="91"/>
                  </a:cubicBezTo>
                  <a:cubicBezTo>
                    <a:pt x="63" y="91"/>
                    <a:pt x="64" y="92"/>
                    <a:pt x="64" y="93"/>
                  </a:cubicBezTo>
                  <a:cubicBezTo>
                    <a:pt x="64" y="93"/>
                    <a:pt x="64" y="93"/>
                    <a:pt x="64" y="93"/>
                  </a:cubicBezTo>
                  <a:cubicBezTo>
                    <a:pt x="65" y="92"/>
                    <a:pt x="64" y="89"/>
                    <a:pt x="66" y="91"/>
                  </a:cubicBezTo>
                  <a:cubicBezTo>
                    <a:pt x="66" y="91"/>
                    <a:pt x="66" y="91"/>
                    <a:pt x="66" y="92"/>
                  </a:cubicBezTo>
                  <a:cubicBezTo>
                    <a:pt x="66" y="92"/>
                    <a:pt x="67" y="92"/>
                    <a:pt x="68" y="92"/>
                  </a:cubicBezTo>
                  <a:cubicBezTo>
                    <a:pt x="68" y="92"/>
                    <a:pt x="68" y="92"/>
                    <a:pt x="68" y="91"/>
                  </a:cubicBezTo>
                  <a:cubicBezTo>
                    <a:pt x="68" y="91"/>
                    <a:pt x="69" y="91"/>
                    <a:pt x="70" y="90"/>
                  </a:cubicBezTo>
                  <a:cubicBezTo>
                    <a:pt x="71" y="90"/>
                    <a:pt x="72" y="88"/>
                    <a:pt x="72" y="90"/>
                  </a:cubicBezTo>
                  <a:cubicBezTo>
                    <a:pt x="72" y="91"/>
                    <a:pt x="69" y="92"/>
                    <a:pt x="69" y="92"/>
                  </a:cubicBezTo>
                  <a:cubicBezTo>
                    <a:pt x="68" y="92"/>
                    <a:pt x="68" y="92"/>
                    <a:pt x="68" y="92"/>
                  </a:cubicBezTo>
                  <a:cubicBezTo>
                    <a:pt x="68" y="93"/>
                    <a:pt x="68" y="93"/>
                    <a:pt x="68" y="94"/>
                  </a:cubicBezTo>
                  <a:cubicBezTo>
                    <a:pt x="70" y="93"/>
                    <a:pt x="72" y="92"/>
                    <a:pt x="73" y="91"/>
                  </a:cubicBezTo>
                  <a:cubicBezTo>
                    <a:pt x="73" y="89"/>
                    <a:pt x="73" y="88"/>
                    <a:pt x="74" y="87"/>
                  </a:cubicBezTo>
                  <a:cubicBezTo>
                    <a:pt x="73" y="87"/>
                    <a:pt x="73" y="88"/>
                    <a:pt x="72" y="89"/>
                  </a:cubicBezTo>
                  <a:cubicBezTo>
                    <a:pt x="72" y="88"/>
                    <a:pt x="72" y="88"/>
                    <a:pt x="72" y="87"/>
                  </a:cubicBezTo>
                  <a:cubicBezTo>
                    <a:pt x="72" y="87"/>
                    <a:pt x="71" y="87"/>
                    <a:pt x="71" y="86"/>
                  </a:cubicBezTo>
                  <a:cubicBezTo>
                    <a:pt x="71" y="87"/>
                    <a:pt x="71" y="87"/>
                    <a:pt x="71" y="87"/>
                  </a:cubicBezTo>
                  <a:cubicBezTo>
                    <a:pt x="70" y="87"/>
                    <a:pt x="70" y="87"/>
                    <a:pt x="70" y="88"/>
                  </a:cubicBezTo>
                  <a:cubicBezTo>
                    <a:pt x="70" y="88"/>
                    <a:pt x="70" y="88"/>
                    <a:pt x="70" y="88"/>
                  </a:cubicBezTo>
                  <a:cubicBezTo>
                    <a:pt x="70" y="90"/>
                    <a:pt x="67" y="89"/>
                    <a:pt x="66" y="89"/>
                  </a:cubicBezTo>
                  <a:cubicBezTo>
                    <a:pt x="65" y="89"/>
                    <a:pt x="66" y="89"/>
                    <a:pt x="66" y="89"/>
                  </a:cubicBezTo>
                  <a:cubicBezTo>
                    <a:pt x="64" y="89"/>
                    <a:pt x="63" y="89"/>
                    <a:pt x="62" y="89"/>
                  </a:cubicBezTo>
                  <a:cubicBezTo>
                    <a:pt x="62" y="88"/>
                    <a:pt x="62" y="88"/>
                    <a:pt x="62" y="88"/>
                  </a:cubicBezTo>
                  <a:cubicBezTo>
                    <a:pt x="62" y="88"/>
                    <a:pt x="63" y="88"/>
                    <a:pt x="63" y="88"/>
                  </a:cubicBezTo>
                  <a:cubicBezTo>
                    <a:pt x="63" y="88"/>
                    <a:pt x="62" y="88"/>
                    <a:pt x="62" y="88"/>
                  </a:cubicBezTo>
                  <a:cubicBezTo>
                    <a:pt x="62" y="88"/>
                    <a:pt x="62" y="88"/>
                    <a:pt x="62" y="88"/>
                  </a:cubicBezTo>
                  <a:cubicBezTo>
                    <a:pt x="62" y="87"/>
                    <a:pt x="63" y="87"/>
                    <a:pt x="64" y="86"/>
                  </a:cubicBezTo>
                  <a:cubicBezTo>
                    <a:pt x="64" y="86"/>
                    <a:pt x="64" y="86"/>
                    <a:pt x="65" y="86"/>
                  </a:cubicBezTo>
                  <a:cubicBezTo>
                    <a:pt x="65" y="87"/>
                    <a:pt x="65" y="88"/>
                    <a:pt x="65" y="88"/>
                  </a:cubicBezTo>
                  <a:cubicBezTo>
                    <a:pt x="66" y="88"/>
                    <a:pt x="66" y="87"/>
                    <a:pt x="66" y="86"/>
                  </a:cubicBezTo>
                  <a:cubicBezTo>
                    <a:pt x="67" y="86"/>
                    <a:pt x="67" y="85"/>
                    <a:pt x="68" y="84"/>
                  </a:cubicBezTo>
                  <a:cubicBezTo>
                    <a:pt x="69" y="85"/>
                    <a:pt x="69" y="84"/>
                    <a:pt x="70" y="84"/>
                  </a:cubicBezTo>
                  <a:cubicBezTo>
                    <a:pt x="70" y="84"/>
                    <a:pt x="69" y="83"/>
                    <a:pt x="69" y="83"/>
                  </a:cubicBezTo>
                  <a:cubicBezTo>
                    <a:pt x="68" y="83"/>
                    <a:pt x="68" y="86"/>
                    <a:pt x="66" y="86"/>
                  </a:cubicBezTo>
                  <a:cubicBezTo>
                    <a:pt x="66" y="85"/>
                    <a:pt x="66" y="85"/>
                    <a:pt x="66" y="85"/>
                  </a:cubicBezTo>
                  <a:cubicBezTo>
                    <a:pt x="66" y="85"/>
                    <a:pt x="65" y="85"/>
                    <a:pt x="65" y="85"/>
                  </a:cubicBezTo>
                  <a:cubicBezTo>
                    <a:pt x="64" y="85"/>
                    <a:pt x="65" y="83"/>
                    <a:pt x="66" y="83"/>
                  </a:cubicBezTo>
                  <a:cubicBezTo>
                    <a:pt x="66" y="83"/>
                    <a:pt x="66" y="82"/>
                    <a:pt x="66" y="81"/>
                  </a:cubicBezTo>
                  <a:cubicBezTo>
                    <a:pt x="66" y="81"/>
                    <a:pt x="66" y="81"/>
                    <a:pt x="65" y="81"/>
                  </a:cubicBezTo>
                  <a:cubicBezTo>
                    <a:pt x="66" y="81"/>
                    <a:pt x="66" y="81"/>
                    <a:pt x="66" y="81"/>
                  </a:cubicBezTo>
                  <a:cubicBezTo>
                    <a:pt x="66" y="80"/>
                    <a:pt x="67" y="80"/>
                    <a:pt x="67" y="79"/>
                  </a:cubicBezTo>
                  <a:cubicBezTo>
                    <a:pt x="66" y="79"/>
                    <a:pt x="66" y="79"/>
                    <a:pt x="65" y="79"/>
                  </a:cubicBezTo>
                  <a:cubicBezTo>
                    <a:pt x="65" y="79"/>
                    <a:pt x="65" y="80"/>
                    <a:pt x="65" y="80"/>
                  </a:cubicBezTo>
                  <a:cubicBezTo>
                    <a:pt x="65" y="80"/>
                    <a:pt x="64" y="81"/>
                    <a:pt x="63" y="80"/>
                  </a:cubicBezTo>
                  <a:cubicBezTo>
                    <a:pt x="63" y="81"/>
                    <a:pt x="63" y="81"/>
                    <a:pt x="63" y="82"/>
                  </a:cubicBezTo>
                  <a:cubicBezTo>
                    <a:pt x="63" y="82"/>
                    <a:pt x="63" y="81"/>
                    <a:pt x="64" y="81"/>
                  </a:cubicBezTo>
                  <a:cubicBezTo>
                    <a:pt x="64" y="81"/>
                    <a:pt x="64" y="82"/>
                    <a:pt x="64" y="82"/>
                  </a:cubicBezTo>
                  <a:cubicBezTo>
                    <a:pt x="62" y="82"/>
                    <a:pt x="60" y="81"/>
                    <a:pt x="60" y="78"/>
                  </a:cubicBezTo>
                  <a:cubicBezTo>
                    <a:pt x="60" y="78"/>
                    <a:pt x="60" y="77"/>
                    <a:pt x="59" y="77"/>
                  </a:cubicBezTo>
                  <a:cubicBezTo>
                    <a:pt x="60" y="76"/>
                    <a:pt x="60" y="76"/>
                    <a:pt x="61" y="76"/>
                  </a:cubicBezTo>
                  <a:cubicBezTo>
                    <a:pt x="60" y="76"/>
                    <a:pt x="61" y="76"/>
                    <a:pt x="61" y="75"/>
                  </a:cubicBezTo>
                  <a:cubicBezTo>
                    <a:pt x="61" y="75"/>
                    <a:pt x="62" y="75"/>
                    <a:pt x="62" y="75"/>
                  </a:cubicBezTo>
                  <a:cubicBezTo>
                    <a:pt x="62" y="75"/>
                    <a:pt x="62" y="74"/>
                    <a:pt x="63" y="74"/>
                  </a:cubicBezTo>
                  <a:cubicBezTo>
                    <a:pt x="63" y="74"/>
                    <a:pt x="63" y="74"/>
                    <a:pt x="63" y="75"/>
                  </a:cubicBezTo>
                  <a:cubicBezTo>
                    <a:pt x="63" y="76"/>
                    <a:pt x="64" y="75"/>
                    <a:pt x="65" y="75"/>
                  </a:cubicBezTo>
                  <a:cubicBezTo>
                    <a:pt x="65" y="75"/>
                    <a:pt x="65" y="75"/>
                    <a:pt x="65" y="76"/>
                  </a:cubicBezTo>
                  <a:cubicBezTo>
                    <a:pt x="65" y="75"/>
                    <a:pt x="66" y="75"/>
                    <a:pt x="67" y="75"/>
                  </a:cubicBezTo>
                  <a:cubicBezTo>
                    <a:pt x="67" y="75"/>
                    <a:pt x="67" y="74"/>
                    <a:pt x="67" y="74"/>
                  </a:cubicBezTo>
                  <a:cubicBezTo>
                    <a:pt x="68" y="74"/>
                    <a:pt x="68" y="74"/>
                    <a:pt x="68" y="74"/>
                  </a:cubicBezTo>
                  <a:cubicBezTo>
                    <a:pt x="68" y="74"/>
                    <a:pt x="68" y="74"/>
                    <a:pt x="68" y="75"/>
                  </a:cubicBezTo>
                  <a:cubicBezTo>
                    <a:pt x="69" y="74"/>
                    <a:pt x="69" y="74"/>
                    <a:pt x="69" y="74"/>
                  </a:cubicBezTo>
                  <a:cubicBezTo>
                    <a:pt x="69" y="74"/>
                    <a:pt x="69" y="74"/>
                    <a:pt x="69" y="73"/>
                  </a:cubicBezTo>
                  <a:cubicBezTo>
                    <a:pt x="69" y="73"/>
                    <a:pt x="69" y="73"/>
                    <a:pt x="69" y="73"/>
                  </a:cubicBezTo>
                  <a:cubicBezTo>
                    <a:pt x="69" y="72"/>
                    <a:pt x="69" y="72"/>
                    <a:pt x="69" y="72"/>
                  </a:cubicBezTo>
                  <a:cubicBezTo>
                    <a:pt x="68" y="73"/>
                    <a:pt x="68" y="73"/>
                    <a:pt x="67" y="72"/>
                  </a:cubicBezTo>
                  <a:cubicBezTo>
                    <a:pt x="67" y="72"/>
                    <a:pt x="67" y="72"/>
                    <a:pt x="67" y="72"/>
                  </a:cubicBezTo>
                  <a:cubicBezTo>
                    <a:pt x="66" y="71"/>
                    <a:pt x="64" y="72"/>
                    <a:pt x="63" y="72"/>
                  </a:cubicBezTo>
                  <a:cubicBezTo>
                    <a:pt x="63" y="71"/>
                    <a:pt x="63" y="71"/>
                    <a:pt x="63" y="71"/>
                  </a:cubicBezTo>
                  <a:cubicBezTo>
                    <a:pt x="63" y="71"/>
                    <a:pt x="64" y="71"/>
                    <a:pt x="64" y="71"/>
                  </a:cubicBezTo>
                  <a:cubicBezTo>
                    <a:pt x="64" y="71"/>
                    <a:pt x="64" y="70"/>
                    <a:pt x="64" y="70"/>
                  </a:cubicBezTo>
                  <a:cubicBezTo>
                    <a:pt x="63" y="70"/>
                    <a:pt x="63" y="70"/>
                    <a:pt x="62" y="71"/>
                  </a:cubicBezTo>
                  <a:cubicBezTo>
                    <a:pt x="62" y="70"/>
                    <a:pt x="62" y="69"/>
                    <a:pt x="63" y="69"/>
                  </a:cubicBezTo>
                  <a:cubicBezTo>
                    <a:pt x="63" y="69"/>
                    <a:pt x="61" y="69"/>
                    <a:pt x="60" y="69"/>
                  </a:cubicBezTo>
                  <a:cubicBezTo>
                    <a:pt x="60" y="70"/>
                    <a:pt x="60" y="70"/>
                    <a:pt x="60" y="70"/>
                  </a:cubicBezTo>
                  <a:cubicBezTo>
                    <a:pt x="60" y="70"/>
                    <a:pt x="60" y="70"/>
                    <a:pt x="59" y="70"/>
                  </a:cubicBezTo>
                  <a:cubicBezTo>
                    <a:pt x="60" y="71"/>
                    <a:pt x="59" y="72"/>
                    <a:pt x="58" y="72"/>
                  </a:cubicBezTo>
                  <a:cubicBezTo>
                    <a:pt x="58" y="73"/>
                    <a:pt x="59" y="72"/>
                    <a:pt x="59" y="73"/>
                  </a:cubicBezTo>
                  <a:cubicBezTo>
                    <a:pt x="59" y="73"/>
                    <a:pt x="59" y="74"/>
                    <a:pt x="59" y="74"/>
                  </a:cubicBezTo>
                  <a:cubicBezTo>
                    <a:pt x="58" y="74"/>
                    <a:pt x="58" y="74"/>
                    <a:pt x="58" y="74"/>
                  </a:cubicBezTo>
                  <a:cubicBezTo>
                    <a:pt x="58" y="75"/>
                    <a:pt x="58" y="75"/>
                    <a:pt x="57" y="75"/>
                  </a:cubicBezTo>
                  <a:cubicBezTo>
                    <a:pt x="56" y="75"/>
                    <a:pt x="56" y="74"/>
                    <a:pt x="56" y="73"/>
                  </a:cubicBezTo>
                  <a:cubicBezTo>
                    <a:pt x="56" y="72"/>
                    <a:pt x="57" y="72"/>
                    <a:pt x="57" y="71"/>
                  </a:cubicBezTo>
                  <a:cubicBezTo>
                    <a:pt x="58" y="71"/>
                    <a:pt x="58" y="71"/>
                    <a:pt x="58" y="71"/>
                  </a:cubicBezTo>
                  <a:cubicBezTo>
                    <a:pt x="58" y="71"/>
                    <a:pt x="58" y="71"/>
                    <a:pt x="57" y="71"/>
                  </a:cubicBezTo>
                  <a:cubicBezTo>
                    <a:pt x="57" y="71"/>
                    <a:pt x="57" y="70"/>
                    <a:pt x="57" y="70"/>
                  </a:cubicBezTo>
                  <a:cubicBezTo>
                    <a:pt x="58" y="70"/>
                    <a:pt x="58" y="69"/>
                    <a:pt x="59" y="69"/>
                  </a:cubicBezTo>
                  <a:cubicBezTo>
                    <a:pt x="58" y="67"/>
                    <a:pt x="60" y="66"/>
                    <a:pt x="61" y="66"/>
                  </a:cubicBezTo>
                  <a:cubicBezTo>
                    <a:pt x="61" y="66"/>
                    <a:pt x="61" y="66"/>
                    <a:pt x="61" y="66"/>
                  </a:cubicBezTo>
                  <a:cubicBezTo>
                    <a:pt x="64" y="66"/>
                    <a:pt x="65" y="65"/>
                    <a:pt x="68" y="65"/>
                  </a:cubicBezTo>
                  <a:cubicBezTo>
                    <a:pt x="68" y="65"/>
                    <a:pt x="68" y="65"/>
                    <a:pt x="69" y="65"/>
                  </a:cubicBezTo>
                  <a:cubicBezTo>
                    <a:pt x="69" y="65"/>
                    <a:pt x="69" y="65"/>
                    <a:pt x="69" y="66"/>
                  </a:cubicBezTo>
                  <a:cubicBezTo>
                    <a:pt x="70" y="65"/>
                    <a:pt x="70" y="67"/>
                    <a:pt x="69" y="67"/>
                  </a:cubicBezTo>
                  <a:cubicBezTo>
                    <a:pt x="70" y="68"/>
                    <a:pt x="71" y="68"/>
                    <a:pt x="72" y="69"/>
                  </a:cubicBezTo>
                  <a:cubicBezTo>
                    <a:pt x="71" y="69"/>
                    <a:pt x="71" y="70"/>
                    <a:pt x="71" y="69"/>
                  </a:cubicBezTo>
                  <a:cubicBezTo>
                    <a:pt x="71" y="70"/>
                    <a:pt x="72" y="70"/>
                    <a:pt x="72" y="69"/>
                  </a:cubicBezTo>
                  <a:cubicBezTo>
                    <a:pt x="71" y="69"/>
                    <a:pt x="72" y="68"/>
                    <a:pt x="73" y="68"/>
                  </a:cubicBezTo>
                  <a:cubicBezTo>
                    <a:pt x="73" y="69"/>
                    <a:pt x="73" y="69"/>
                    <a:pt x="73" y="70"/>
                  </a:cubicBezTo>
                  <a:cubicBezTo>
                    <a:pt x="73" y="70"/>
                    <a:pt x="74" y="70"/>
                    <a:pt x="74" y="70"/>
                  </a:cubicBezTo>
                  <a:cubicBezTo>
                    <a:pt x="74" y="70"/>
                    <a:pt x="74" y="70"/>
                    <a:pt x="74" y="71"/>
                  </a:cubicBezTo>
                  <a:cubicBezTo>
                    <a:pt x="75" y="70"/>
                    <a:pt x="76" y="71"/>
                    <a:pt x="76" y="72"/>
                  </a:cubicBezTo>
                  <a:cubicBezTo>
                    <a:pt x="76" y="72"/>
                    <a:pt x="76" y="71"/>
                    <a:pt x="76" y="71"/>
                  </a:cubicBezTo>
                  <a:cubicBezTo>
                    <a:pt x="78" y="71"/>
                    <a:pt x="79" y="72"/>
                    <a:pt x="79" y="74"/>
                  </a:cubicBezTo>
                  <a:cubicBezTo>
                    <a:pt x="79" y="74"/>
                    <a:pt x="79" y="74"/>
                    <a:pt x="80" y="74"/>
                  </a:cubicBezTo>
                  <a:cubicBezTo>
                    <a:pt x="80" y="74"/>
                    <a:pt x="80" y="75"/>
                    <a:pt x="80" y="75"/>
                  </a:cubicBezTo>
                  <a:cubicBezTo>
                    <a:pt x="81" y="75"/>
                    <a:pt x="81" y="76"/>
                    <a:pt x="82" y="76"/>
                  </a:cubicBezTo>
                  <a:cubicBezTo>
                    <a:pt x="82" y="76"/>
                    <a:pt x="81" y="76"/>
                    <a:pt x="81" y="77"/>
                  </a:cubicBezTo>
                  <a:cubicBezTo>
                    <a:pt x="81" y="77"/>
                    <a:pt x="80" y="76"/>
                    <a:pt x="80" y="76"/>
                  </a:cubicBezTo>
                  <a:cubicBezTo>
                    <a:pt x="80" y="75"/>
                    <a:pt x="79" y="74"/>
                    <a:pt x="78" y="75"/>
                  </a:cubicBezTo>
                  <a:cubicBezTo>
                    <a:pt x="79" y="75"/>
                    <a:pt x="80" y="78"/>
                    <a:pt x="78" y="77"/>
                  </a:cubicBezTo>
                  <a:cubicBezTo>
                    <a:pt x="78" y="77"/>
                    <a:pt x="78" y="78"/>
                    <a:pt x="77" y="78"/>
                  </a:cubicBezTo>
                  <a:cubicBezTo>
                    <a:pt x="77" y="78"/>
                    <a:pt x="77" y="78"/>
                    <a:pt x="77" y="79"/>
                  </a:cubicBezTo>
                  <a:cubicBezTo>
                    <a:pt x="78" y="79"/>
                    <a:pt x="78" y="78"/>
                    <a:pt x="78" y="78"/>
                  </a:cubicBezTo>
                  <a:cubicBezTo>
                    <a:pt x="78" y="79"/>
                    <a:pt x="78" y="80"/>
                    <a:pt x="78" y="80"/>
                  </a:cubicBezTo>
                  <a:cubicBezTo>
                    <a:pt x="77" y="80"/>
                    <a:pt x="75" y="80"/>
                    <a:pt x="75" y="79"/>
                  </a:cubicBezTo>
                  <a:cubicBezTo>
                    <a:pt x="75" y="79"/>
                    <a:pt x="75" y="79"/>
                    <a:pt x="74" y="79"/>
                  </a:cubicBezTo>
                  <a:cubicBezTo>
                    <a:pt x="74" y="80"/>
                    <a:pt x="73" y="81"/>
                    <a:pt x="73" y="81"/>
                  </a:cubicBezTo>
                  <a:cubicBezTo>
                    <a:pt x="73" y="81"/>
                    <a:pt x="73" y="81"/>
                    <a:pt x="73" y="82"/>
                  </a:cubicBezTo>
                  <a:cubicBezTo>
                    <a:pt x="74" y="82"/>
                    <a:pt x="74" y="81"/>
                    <a:pt x="74" y="81"/>
                  </a:cubicBezTo>
                  <a:cubicBezTo>
                    <a:pt x="74" y="80"/>
                    <a:pt x="76" y="81"/>
                    <a:pt x="75" y="82"/>
                  </a:cubicBezTo>
                  <a:cubicBezTo>
                    <a:pt x="75" y="82"/>
                    <a:pt x="75" y="81"/>
                    <a:pt x="76" y="82"/>
                  </a:cubicBezTo>
                  <a:cubicBezTo>
                    <a:pt x="76" y="82"/>
                    <a:pt x="76" y="82"/>
                    <a:pt x="76" y="82"/>
                  </a:cubicBezTo>
                  <a:cubicBezTo>
                    <a:pt x="76" y="82"/>
                    <a:pt x="77" y="81"/>
                    <a:pt x="77" y="82"/>
                  </a:cubicBezTo>
                  <a:cubicBezTo>
                    <a:pt x="77" y="83"/>
                    <a:pt x="76" y="83"/>
                    <a:pt x="75" y="84"/>
                  </a:cubicBezTo>
                  <a:cubicBezTo>
                    <a:pt x="75" y="84"/>
                    <a:pt x="74" y="83"/>
                    <a:pt x="74" y="83"/>
                  </a:cubicBezTo>
                  <a:cubicBezTo>
                    <a:pt x="73" y="83"/>
                    <a:pt x="73" y="83"/>
                    <a:pt x="72" y="83"/>
                  </a:cubicBezTo>
                  <a:cubicBezTo>
                    <a:pt x="71" y="83"/>
                    <a:pt x="71" y="82"/>
                    <a:pt x="70" y="83"/>
                  </a:cubicBezTo>
                  <a:cubicBezTo>
                    <a:pt x="71" y="83"/>
                    <a:pt x="73" y="84"/>
                    <a:pt x="72" y="85"/>
                  </a:cubicBezTo>
                  <a:cubicBezTo>
                    <a:pt x="73" y="85"/>
                    <a:pt x="72" y="85"/>
                    <a:pt x="72" y="84"/>
                  </a:cubicBezTo>
                  <a:cubicBezTo>
                    <a:pt x="73" y="83"/>
                    <a:pt x="74" y="84"/>
                    <a:pt x="74" y="84"/>
                  </a:cubicBezTo>
                  <a:cubicBezTo>
                    <a:pt x="74" y="85"/>
                    <a:pt x="73" y="85"/>
                    <a:pt x="73" y="85"/>
                  </a:cubicBezTo>
                  <a:cubicBezTo>
                    <a:pt x="73" y="86"/>
                    <a:pt x="73" y="86"/>
                    <a:pt x="73" y="86"/>
                  </a:cubicBezTo>
                  <a:cubicBezTo>
                    <a:pt x="73" y="86"/>
                    <a:pt x="74" y="86"/>
                    <a:pt x="74" y="86"/>
                  </a:cubicBezTo>
                  <a:cubicBezTo>
                    <a:pt x="74" y="86"/>
                    <a:pt x="75" y="86"/>
                    <a:pt x="77" y="85"/>
                  </a:cubicBezTo>
                  <a:cubicBezTo>
                    <a:pt x="77" y="86"/>
                    <a:pt x="76" y="86"/>
                    <a:pt x="76" y="86"/>
                  </a:cubicBezTo>
                  <a:cubicBezTo>
                    <a:pt x="76" y="86"/>
                    <a:pt x="77" y="86"/>
                    <a:pt x="77" y="87"/>
                  </a:cubicBezTo>
                  <a:cubicBezTo>
                    <a:pt x="77" y="87"/>
                    <a:pt x="76" y="88"/>
                    <a:pt x="76" y="88"/>
                  </a:cubicBezTo>
                  <a:cubicBezTo>
                    <a:pt x="76" y="88"/>
                    <a:pt x="76" y="88"/>
                    <a:pt x="76" y="89"/>
                  </a:cubicBezTo>
                  <a:cubicBezTo>
                    <a:pt x="75" y="89"/>
                    <a:pt x="75" y="89"/>
                    <a:pt x="75" y="89"/>
                  </a:cubicBezTo>
                  <a:cubicBezTo>
                    <a:pt x="75" y="89"/>
                    <a:pt x="75" y="89"/>
                    <a:pt x="75" y="89"/>
                  </a:cubicBezTo>
                  <a:cubicBezTo>
                    <a:pt x="75" y="90"/>
                    <a:pt x="75" y="90"/>
                    <a:pt x="75" y="91"/>
                  </a:cubicBezTo>
                  <a:cubicBezTo>
                    <a:pt x="74" y="90"/>
                    <a:pt x="74" y="91"/>
                    <a:pt x="74" y="91"/>
                  </a:cubicBezTo>
                  <a:cubicBezTo>
                    <a:pt x="74" y="91"/>
                    <a:pt x="74" y="91"/>
                    <a:pt x="74" y="91"/>
                  </a:cubicBezTo>
                  <a:cubicBezTo>
                    <a:pt x="74" y="92"/>
                    <a:pt x="74" y="92"/>
                    <a:pt x="74" y="92"/>
                  </a:cubicBezTo>
                  <a:cubicBezTo>
                    <a:pt x="74" y="93"/>
                    <a:pt x="74" y="92"/>
                    <a:pt x="75" y="92"/>
                  </a:cubicBezTo>
                  <a:cubicBezTo>
                    <a:pt x="75" y="92"/>
                    <a:pt x="75" y="93"/>
                    <a:pt x="75" y="93"/>
                  </a:cubicBezTo>
                  <a:cubicBezTo>
                    <a:pt x="75" y="93"/>
                    <a:pt x="75" y="93"/>
                    <a:pt x="75" y="93"/>
                  </a:cubicBezTo>
                  <a:cubicBezTo>
                    <a:pt x="75" y="94"/>
                    <a:pt x="74" y="94"/>
                    <a:pt x="73" y="95"/>
                  </a:cubicBezTo>
                  <a:cubicBezTo>
                    <a:pt x="73" y="95"/>
                    <a:pt x="72" y="95"/>
                    <a:pt x="72" y="96"/>
                  </a:cubicBezTo>
                  <a:cubicBezTo>
                    <a:pt x="71" y="96"/>
                    <a:pt x="70" y="95"/>
                    <a:pt x="69" y="96"/>
                  </a:cubicBezTo>
                  <a:cubicBezTo>
                    <a:pt x="69" y="96"/>
                    <a:pt x="68" y="96"/>
                    <a:pt x="68" y="97"/>
                  </a:cubicBezTo>
                  <a:cubicBezTo>
                    <a:pt x="68" y="96"/>
                    <a:pt x="68" y="96"/>
                    <a:pt x="67" y="95"/>
                  </a:cubicBezTo>
                  <a:cubicBezTo>
                    <a:pt x="69" y="95"/>
                    <a:pt x="70" y="95"/>
                    <a:pt x="70" y="95"/>
                  </a:cubicBezTo>
                  <a:cubicBezTo>
                    <a:pt x="70" y="95"/>
                    <a:pt x="70" y="94"/>
                    <a:pt x="70" y="94"/>
                  </a:cubicBezTo>
                  <a:cubicBezTo>
                    <a:pt x="69" y="94"/>
                    <a:pt x="67" y="94"/>
                    <a:pt x="66" y="94"/>
                  </a:cubicBezTo>
                  <a:cubicBezTo>
                    <a:pt x="65" y="94"/>
                    <a:pt x="65" y="94"/>
                    <a:pt x="65" y="95"/>
                  </a:cubicBezTo>
                  <a:cubicBezTo>
                    <a:pt x="64" y="95"/>
                    <a:pt x="64" y="96"/>
                    <a:pt x="64" y="96"/>
                  </a:cubicBezTo>
                  <a:cubicBezTo>
                    <a:pt x="65" y="96"/>
                    <a:pt x="66" y="97"/>
                    <a:pt x="67" y="97"/>
                  </a:cubicBezTo>
                  <a:cubicBezTo>
                    <a:pt x="67" y="97"/>
                    <a:pt x="66" y="97"/>
                    <a:pt x="67" y="97"/>
                  </a:cubicBezTo>
                  <a:cubicBezTo>
                    <a:pt x="67" y="97"/>
                    <a:pt x="68" y="98"/>
                    <a:pt x="68" y="98"/>
                  </a:cubicBezTo>
                  <a:cubicBezTo>
                    <a:pt x="68" y="98"/>
                    <a:pt x="67" y="99"/>
                    <a:pt x="67" y="99"/>
                  </a:cubicBezTo>
                  <a:cubicBezTo>
                    <a:pt x="68" y="99"/>
                    <a:pt x="69" y="99"/>
                    <a:pt x="70" y="98"/>
                  </a:cubicBezTo>
                  <a:cubicBezTo>
                    <a:pt x="70" y="98"/>
                    <a:pt x="71" y="99"/>
                    <a:pt x="71" y="98"/>
                  </a:cubicBezTo>
                  <a:cubicBezTo>
                    <a:pt x="71" y="97"/>
                    <a:pt x="69" y="98"/>
                    <a:pt x="68" y="97"/>
                  </a:cubicBezTo>
                  <a:cubicBezTo>
                    <a:pt x="68" y="97"/>
                    <a:pt x="68" y="97"/>
                    <a:pt x="68" y="97"/>
                  </a:cubicBezTo>
                  <a:cubicBezTo>
                    <a:pt x="69" y="97"/>
                    <a:pt x="70" y="97"/>
                    <a:pt x="72" y="97"/>
                  </a:cubicBezTo>
                  <a:cubicBezTo>
                    <a:pt x="73" y="96"/>
                    <a:pt x="75" y="96"/>
                    <a:pt x="76" y="95"/>
                  </a:cubicBezTo>
                  <a:cubicBezTo>
                    <a:pt x="76" y="94"/>
                    <a:pt x="76" y="94"/>
                    <a:pt x="76" y="93"/>
                  </a:cubicBezTo>
                  <a:cubicBezTo>
                    <a:pt x="76" y="93"/>
                    <a:pt x="76" y="92"/>
                    <a:pt x="76" y="92"/>
                  </a:cubicBezTo>
                  <a:cubicBezTo>
                    <a:pt x="77" y="91"/>
                    <a:pt x="76" y="91"/>
                    <a:pt x="76" y="91"/>
                  </a:cubicBezTo>
                  <a:cubicBezTo>
                    <a:pt x="77" y="90"/>
                    <a:pt x="78" y="90"/>
                    <a:pt x="78" y="88"/>
                  </a:cubicBezTo>
                  <a:cubicBezTo>
                    <a:pt x="78" y="88"/>
                    <a:pt x="78" y="88"/>
                    <a:pt x="78" y="88"/>
                  </a:cubicBezTo>
                  <a:cubicBezTo>
                    <a:pt x="78" y="87"/>
                    <a:pt x="78" y="87"/>
                    <a:pt x="78" y="86"/>
                  </a:cubicBezTo>
                  <a:cubicBezTo>
                    <a:pt x="78" y="86"/>
                    <a:pt x="79" y="86"/>
                    <a:pt x="79" y="86"/>
                  </a:cubicBezTo>
                  <a:cubicBezTo>
                    <a:pt x="79" y="85"/>
                    <a:pt x="79" y="85"/>
                    <a:pt x="79" y="85"/>
                  </a:cubicBezTo>
                  <a:cubicBezTo>
                    <a:pt x="79" y="86"/>
                    <a:pt x="80" y="85"/>
                    <a:pt x="80" y="86"/>
                  </a:cubicBezTo>
                  <a:cubicBezTo>
                    <a:pt x="79" y="86"/>
                    <a:pt x="80" y="87"/>
                    <a:pt x="79" y="87"/>
                  </a:cubicBezTo>
                  <a:cubicBezTo>
                    <a:pt x="79" y="88"/>
                    <a:pt x="79" y="87"/>
                    <a:pt x="80" y="87"/>
                  </a:cubicBezTo>
                  <a:cubicBezTo>
                    <a:pt x="80" y="88"/>
                    <a:pt x="80" y="88"/>
                    <a:pt x="79" y="89"/>
                  </a:cubicBezTo>
                  <a:cubicBezTo>
                    <a:pt x="80" y="89"/>
                    <a:pt x="80" y="92"/>
                    <a:pt x="79" y="91"/>
                  </a:cubicBezTo>
                  <a:cubicBezTo>
                    <a:pt x="79" y="91"/>
                    <a:pt x="79" y="92"/>
                    <a:pt x="79" y="92"/>
                  </a:cubicBezTo>
                  <a:cubicBezTo>
                    <a:pt x="79" y="92"/>
                    <a:pt x="79" y="93"/>
                    <a:pt x="78" y="93"/>
                  </a:cubicBezTo>
                  <a:cubicBezTo>
                    <a:pt x="78" y="95"/>
                    <a:pt x="78" y="96"/>
                    <a:pt x="76" y="96"/>
                  </a:cubicBezTo>
                  <a:cubicBezTo>
                    <a:pt x="76" y="96"/>
                    <a:pt x="76" y="96"/>
                    <a:pt x="76" y="96"/>
                  </a:cubicBezTo>
                  <a:cubicBezTo>
                    <a:pt x="76" y="97"/>
                    <a:pt x="75" y="96"/>
                    <a:pt x="75" y="97"/>
                  </a:cubicBezTo>
                  <a:cubicBezTo>
                    <a:pt x="75" y="97"/>
                    <a:pt x="75" y="97"/>
                    <a:pt x="76" y="97"/>
                  </a:cubicBezTo>
                  <a:cubicBezTo>
                    <a:pt x="76" y="97"/>
                    <a:pt x="75" y="97"/>
                    <a:pt x="75" y="98"/>
                  </a:cubicBezTo>
                  <a:cubicBezTo>
                    <a:pt x="75" y="98"/>
                    <a:pt x="74" y="98"/>
                    <a:pt x="74" y="99"/>
                  </a:cubicBezTo>
                  <a:cubicBezTo>
                    <a:pt x="75" y="98"/>
                    <a:pt x="75" y="99"/>
                    <a:pt x="76" y="98"/>
                  </a:cubicBezTo>
                  <a:cubicBezTo>
                    <a:pt x="76" y="98"/>
                    <a:pt x="75" y="98"/>
                    <a:pt x="75" y="98"/>
                  </a:cubicBezTo>
                  <a:cubicBezTo>
                    <a:pt x="77" y="97"/>
                    <a:pt x="78" y="96"/>
                    <a:pt x="79" y="95"/>
                  </a:cubicBezTo>
                  <a:cubicBezTo>
                    <a:pt x="79" y="95"/>
                    <a:pt x="79" y="95"/>
                    <a:pt x="79" y="95"/>
                  </a:cubicBezTo>
                  <a:cubicBezTo>
                    <a:pt x="79" y="94"/>
                    <a:pt x="80" y="92"/>
                    <a:pt x="81" y="92"/>
                  </a:cubicBezTo>
                  <a:cubicBezTo>
                    <a:pt x="81" y="92"/>
                    <a:pt x="82" y="91"/>
                    <a:pt x="82" y="91"/>
                  </a:cubicBezTo>
                  <a:cubicBezTo>
                    <a:pt x="82" y="91"/>
                    <a:pt x="83" y="91"/>
                    <a:pt x="83" y="91"/>
                  </a:cubicBezTo>
                  <a:cubicBezTo>
                    <a:pt x="83" y="91"/>
                    <a:pt x="83" y="92"/>
                    <a:pt x="83" y="92"/>
                  </a:cubicBezTo>
                  <a:cubicBezTo>
                    <a:pt x="83" y="92"/>
                    <a:pt x="83" y="92"/>
                    <a:pt x="82" y="93"/>
                  </a:cubicBezTo>
                  <a:cubicBezTo>
                    <a:pt x="82" y="93"/>
                    <a:pt x="83" y="93"/>
                    <a:pt x="83" y="93"/>
                  </a:cubicBezTo>
                  <a:cubicBezTo>
                    <a:pt x="82" y="94"/>
                    <a:pt x="82" y="93"/>
                    <a:pt x="81" y="94"/>
                  </a:cubicBezTo>
                  <a:cubicBezTo>
                    <a:pt x="81" y="94"/>
                    <a:pt x="82" y="94"/>
                    <a:pt x="81" y="94"/>
                  </a:cubicBezTo>
                  <a:cubicBezTo>
                    <a:pt x="81" y="95"/>
                    <a:pt x="81" y="95"/>
                    <a:pt x="81" y="95"/>
                  </a:cubicBezTo>
                  <a:cubicBezTo>
                    <a:pt x="81" y="96"/>
                    <a:pt x="80" y="97"/>
                    <a:pt x="79" y="98"/>
                  </a:cubicBezTo>
                  <a:cubicBezTo>
                    <a:pt x="80" y="98"/>
                    <a:pt x="80" y="98"/>
                    <a:pt x="81" y="98"/>
                  </a:cubicBezTo>
                  <a:cubicBezTo>
                    <a:pt x="81" y="98"/>
                    <a:pt x="81" y="98"/>
                    <a:pt x="81" y="99"/>
                  </a:cubicBezTo>
                  <a:cubicBezTo>
                    <a:pt x="81" y="99"/>
                    <a:pt x="82" y="99"/>
                    <a:pt x="82" y="99"/>
                  </a:cubicBezTo>
                  <a:cubicBezTo>
                    <a:pt x="82" y="100"/>
                    <a:pt x="80" y="100"/>
                    <a:pt x="81" y="99"/>
                  </a:cubicBezTo>
                  <a:cubicBezTo>
                    <a:pt x="80" y="99"/>
                    <a:pt x="80" y="99"/>
                    <a:pt x="80" y="100"/>
                  </a:cubicBezTo>
                  <a:cubicBezTo>
                    <a:pt x="80" y="101"/>
                    <a:pt x="79" y="101"/>
                    <a:pt x="79" y="101"/>
                  </a:cubicBezTo>
                  <a:cubicBezTo>
                    <a:pt x="79" y="101"/>
                    <a:pt x="80" y="101"/>
                    <a:pt x="79" y="102"/>
                  </a:cubicBezTo>
                  <a:cubicBezTo>
                    <a:pt x="79" y="102"/>
                    <a:pt x="79" y="102"/>
                    <a:pt x="79" y="102"/>
                  </a:cubicBezTo>
                  <a:cubicBezTo>
                    <a:pt x="79" y="101"/>
                    <a:pt x="79" y="101"/>
                    <a:pt x="79" y="101"/>
                  </a:cubicBezTo>
                  <a:cubicBezTo>
                    <a:pt x="79" y="101"/>
                    <a:pt x="79" y="101"/>
                    <a:pt x="79" y="101"/>
                  </a:cubicBezTo>
                  <a:cubicBezTo>
                    <a:pt x="79" y="101"/>
                    <a:pt x="79" y="102"/>
                    <a:pt x="79" y="102"/>
                  </a:cubicBezTo>
                  <a:cubicBezTo>
                    <a:pt x="79" y="102"/>
                    <a:pt x="78" y="102"/>
                    <a:pt x="78" y="102"/>
                  </a:cubicBezTo>
                  <a:cubicBezTo>
                    <a:pt x="77" y="102"/>
                    <a:pt x="77" y="102"/>
                    <a:pt x="77" y="102"/>
                  </a:cubicBezTo>
                  <a:cubicBezTo>
                    <a:pt x="77" y="100"/>
                    <a:pt x="79" y="101"/>
                    <a:pt x="80" y="100"/>
                  </a:cubicBezTo>
                  <a:cubicBezTo>
                    <a:pt x="79" y="100"/>
                    <a:pt x="78" y="100"/>
                    <a:pt x="78" y="100"/>
                  </a:cubicBezTo>
                  <a:cubicBezTo>
                    <a:pt x="77" y="100"/>
                    <a:pt x="77" y="100"/>
                    <a:pt x="77" y="100"/>
                  </a:cubicBezTo>
                  <a:cubicBezTo>
                    <a:pt x="76" y="100"/>
                    <a:pt x="75" y="100"/>
                    <a:pt x="74" y="101"/>
                  </a:cubicBezTo>
                  <a:cubicBezTo>
                    <a:pt x="74" y="101"/>
                    <a:pt x="73" y="101"/>
                    <a:pt x="74" y="101"/>
                  </a:cubicBezTo>
                  <a:cubicBezTo>
                    <a:pt x="73" y="101"/>
                    <a:pt x="72" y="101"/>
                    <a:pt x="72" y="101"/>
                  </a:cubicBezTo>
                  <a:cubicBezTo>
                    <a:pt x="72" y="101"/>
                    <a:pt x="72" y="101"/>
                    <a:pt x="72" y="101"/>
                  </a:cubicBezTo>
                  <a:close/>
                  <a:moveTo>
                    <a:pt x="75" y="108"/>
                  </a:moveTo>
                  <a:cubicBezTo>
                    <a:pt x="75" y="108"/>
                    <a:pt x="74" y="108"/>
                    <a:pt x="74" y="108"/>
                  </a:cubicBezTo>
                  <a:cubicBezTo>
                    <a:pt x="74" y="108"/>
                    <a:pt x="74" y="108"/>
                    <a:pt x="75" y="108"/>
                  </a:cubicBezTo>
                  <a:close/>
                  <a:moveTo>
                    <a:pt x="67" y="108"/>
                  </a:moveTo>
                  <a:cubicBezTo>
                    <a:pt x="67" y="109"/>
                    <a:pt x="64" y="109"/>
                    <a:pt x="63" y="108"/>
                  </a:cubicBezTo>
                  <a:cubicBezTo>
                    <a:pt x="64" y="108"/>
                    <a:pt x="64" y="107"/>
                    <a:pt x="64" y="107"/>
                  </a:cubicBezTo>
                  <a:cubicBezTo>
                    <a:pt x="65" y="107"/>
                    <a:pt x="65" y="108"/>
                    <a:pt x="66" y="108"/>
                  </a:cubicBezTo>
                  <a:cubicBezTo>
                    <a:pt x="66" y="108"/>
                    <a:pt x="67" y="108"/>
                    <a:pt x="67" y="108"/>
                  </a:cubicBezTo>
                  <a:close/>
                  <a:moveTo>
                    <a:pt x="62" y="108"/>
                  </a:moveTo>
                  <a:cubicBezTo>
                    <a:pt x="61" y="108"/>
                    <a:pt x="60" y="108"/>
                    <a:pt x="60" y="107"/>
                  </a:cubicBezTo>
                  <a:cubicBezTo>
                    <a:pt x="61" y="107"/>
                    <a:pt x="62" y="107"/>
                    <a:pt x="62" y="108"/>
                  </a:cubicBezTo>
                  <a:close/>
                  <a:moveTo>
                    <a:pt x="54" y="106"/>
                  </a:moveTo>
                  <a:cubicBezTo>
                    <a:pt x="54" y="106"/>
                    <a:pt x="53" y="106"/>
                    <a:pt x="53" y="105"/>
                  </a:cubicBezTo>
                  <a:cubicBezTo>
                    <a:pt x="53" y="105"/>
                    <a:pt x="53" y="105"/>
                    <a:pt x="53" y="105"/>
                  </a:cubicBezTo>
                  <a:cubicBezTo>
                    <a:pt x="53" y="105"/>
                    <a:pt x="53" y="104"/>
                    <a:pt x="52" y="104"/>
                  </a:cubicBezTo>
                  <a:cubicBezTo>
                    <a:pt x="53" y="104"/>
                    <a:pt x="53" y="104"/>
                    <a:pt x="53" y="104"/>
                  </a:cubicBezTo>
                  <a:cubicBezTo>
                    <a:pt x="52" y="103"/>
                    <a:pt x="52" y="103"/>
                    <a:pt x="52" y="103"/>
                  </a:cubicBezTo>
                  <a:cubicBezTo>
                    <a:pt x="52" y="102"/>
                    <a:pt x="53" y="102"/>
                    <a:pt x="52" y="102"/>
                  </a:cubicBezTo>
                  <a:cubicBezTo>
                    <a:pt x="53" y="102"/>
                    <a:pt x="53" y="102"/>
                    <a:pt x="54" y="102"/>
                  </a:cubicBezTo>
                  <a:cubicBezTo>
                    <a:pt x="54" y="103"/>
                    <a:pt x="55" y="103"/>
                    <a:pt x="54" y="103"/>
                  </a:cubicBezTo>
                  <a:cubicBezTo>
                    <a:pt x="55" y="103"/>
                    <a:pt x="54" y="103"/>
                    <a:pt x="54" y="103"/>
                  </a:cubicBezTo>
                  <a:cubicBezTo>
                    <a:pt x="54" y="103"/>
                    <a:pt x="54" y="104"/>
                    <a:pt x="54" y="104"/>
                  </a:cubicBezTo>
                  <a:cubicBezTo>
                    <a:pt x="55" y="104"/>
                    <a:pt x="56" y="104"/>
                    <a:pt x="56" y="105"/>
                  </a:cubicBezTo>
                  <a:cubicBezTo>
                    <a:pt x="56" y="106"/>
                    <a:pt x="56" y="106"/>
                    <a:pt x="55" y="106"/>
                  </a:cubicBezTo>
                  <a:cubicBezTo>
                    <a:pt x="55" y="105"/>
                    <a:pt x="55" y="105"/>
                    <a:pt x="54" y="104"/>
                  </a:cubicBezTo>
                  <a:cubicBezTo>
                    <a:pt x="54" y="105"/>
                    <a:pt x="54" y="105"/>
                    <a:pt x="54" y="106"/>
                  </a:cubicBezTo>
                  <a:close/>
                  <a:moveTo>
                    <a:pt x="56" y="103"/>
                  </a:moveTo>
                  <a:cubicBezTo>
                    <a:pt x="56" y="103"/>
                    <a:pt x="56" y="103"/>
                    <a:pt x="57" y="104"/>
                  </a:cubicBezTo>
                  <a:cubicBezTo>
                    <a:pt x="56" y="104"/>
                    <a:pt x="56" y="104"/>
                    <a:pt x="56" y="103"/>
                  </a:cubicBezTo>
                  <a:close/>
                  <a:moveTo>
                    <a:pt x="49" y="102"/>
                  </a:moveTo>
                  <a:cubicBezTo>
                    <a:pt x="50" y="102"/>
                    <a:pt x="51" y="103"/>
                    <a:pt x="52" y="104"/>
                  </a:cubicBezTo>
                  <a:cubicBezTo>
                    <a:pt x="51" y="104"/>
                    <a:pt x="51" y="104"/>
                    <a:pt x="51" y="104"/>
                  </a:cubicBezTo>
                  <a:cubicBezTo>
                    <a:pt x="50" y="103"/>
                    <a:pt x="49" y="103"/>
                    <a:pt x="49" y="103"/>
                  </a:cubicBezTo>
                  <a:cubicBezTo>
                    <a:pt x="49" y="102"/>
                    <a:pt x="49" y="102"/>
                    <a:pt x="49" y="102"/>
                  </a:cubicBezTo>
                  <a:close/>
                  <a:moveTo>
                    <a:pt x="50" y="101"/>
                  </a:moveTo>
                  <a:cubicBezTo>
                    <a:pt x="50" y="100"/>
                    <a:pt x="50" y="101"/>
                    <a:pt x="50" y="101"/>
                  </a:cubicBezTo>
                  <a:cubicBezTo>
                    <a:pt x="49" y="101"/>
                    <a:pt x="50" y="101"/>
                    <a:pt x="50" y="101"/>
                  </a:cubicBezTo>
                  <a:close/>
                  <a:moveTo>
                    <a:pt x="49" y="99"/>
                  </a:moveTo>
                  <a:cubicBezTo>
                    <a:pt x="50" y="99"/>
                    <a:pt x="50" y="100"/>
                    <a:pt x="50" y="100"/>
                  </a:cubicBezTo>
                  <a:cubicBezTo>
                    <a:pt x="49" y="100"/>
                    <a:pt x="49" y="99"/>
                    <a:pt x="49" y="99"/>
                  </a:cubicBezTo>
                  <a:close/>
                  <a:moveTo>
                    <a:pt x="51" y="101"/>
                  </a:moveTo>
                  <a:cubicBezTo>
                    <a:pt x="52" y="101"/>
                    <a:pt x="52" y="101"/>
                    <a:pt x="52" y="101"/>
                  </a:cubicBezTo>
                  <a:cubicBezTo>
                    <a:pt x="51" y="101"/>
                    <a:pt x="51" y="101"/>
                    <a:pt x="51" y="101"/>
                  </a:cubicBezTo>
                  <a:close/>
                  <a:moveTo>
                    <a:pt x="48" y="103"/>
                  </a:moveTo>
                  <a:cubicBezTo>
                    <a:pt x="47" y="103"/>
                    <a:pt x="46" y="103"/>
                    <a:pt x="46" y="102"/>
                  </a:cubicBezTo>
                  <a:cubicBezTo>
                    <a:pt x="47" y="102"/>
                    <a:pt x="47" y="101"/>
                    <a:pt x="47" y="102"/>
                  </a:cubicBezTo>
                  <a:cubicBezTo>
                    <a:pt x="47" y="101"/>
                    <a:pt x="47" y="101"/>
                    <a:pt x="47" y="101"/>
                  </a:cubicBezTo>
                  <a:cubicBezTo>
                    <a:pt x="45" y="101"/>
                    <a:pt x="45" y="100"/>
                    <a:pt x="45" y="98"/>
                  </a:cubicBezTo>
                  <a:cubicBezTo>
                    <a:pt x="45" y="98"/>
                    <a:pt x="45" y="98"/>
                    <a:pt x="45" y="98"/>
                  </a:cubicBezTo>
                  <a:cubicBezTo>
                    <a:pt x="45" y="97"/>
                    <a:pt x="45" y="97"/>
                    <a:pt x="45" y="97"/>
                  </a:cubicBezTo>
                  <a:cubicBezTo>
                    <a:pt x="45" y="97"/>
                    <a:pt x="45" y="97"/>
                    <a:pt x="45" y="96"/>
                  </a:cubicBezTo>
                  <a:cubicBezTo>
                    <a:pt x="45" y="96"/>
                    <a:pt x="45" y="97"/>
                    <a:pt x="45" y="97"/>
                  </a:cubicBezTo>
                  <a:cubicBezTo>
                    <a:pt x="45" y="96"/>
                    <a:pt x="44" y="95"/>
                    <a:pt x="44" y="95"/>
                  </a:cubicBezTo>
                  <a:cubicBezTo>
                    <a:pt x="46" y="95"/>
                    <a:pt x="46" y="96"/>
                    <a:pt x="47" y="98"/>
                  </a:cubicBezTo>
                  <a:cubicBezTo>
                    <a:pt x="46" y="98"/>
                    <a:pt x="46" y="97"/>
                    <a:pt x="45" y="98"/>
                  </a:cubicBezTo>
                  <a:cubicBezTo>
                    <a:pt x="46" y="99"/>
                    <a:pt x="46" y="100"/>
                    <a:pt x="47" y="100"/>
                  </a:cubicBezTo>
                  <a:cubicBezTo>
                    <a:pt x="47" y="101"/>
                    <a:pt x="47" y="102"/>
                    <a:pt x="48" y="102"/>
                  </a:cubicBezTo>
                  <a:cubicBezTo>
                    <a:pt x="48" y="102"/>
                    <a:pt x="48" y="102"/>
                    <a:pt x="47" y="102"/>
                  </a:cubicBezTo>
                  <a:cubicBezTo>
                    <a:pt x="47" y="103"/>
                    <a:pt x="48" y="103"/>
                    <a:pt x="48" y="103"/>
                  </a:cubicBezTo>
                  <a:close/>
                  <a:moveTo>
                    <a:pt x="44" y="98"/>
                  </a:moveTo>
                  <a:cubicBezTo>
                    <a:pt x="44" y="98"/>
                    <a:pt x="44" y="99"/>
                    <a:pt x="44" y="99"/>
                  </a:cubicBezTo>
                  <a:cubicBezTo>
                    <a:pt x="44" y="99"/>
                    <a:pt x="44" y="99"/>
                    <a:pt x="44" y="98"/>
                  </a:cubicBezTo>
                  <a:cubicBezTo>
                    <a:pt x="44" y="98"/>
                    <a:pt x="44" y="98"/>
                    <a:pt x="44" y="98"/>
                  </a:cubicBezTo>
                  <a:close/>
                  <a:moveTo>
                    <a:pt x="48" y="103"/>
                  </a:moveTo>
                  <a:cubicBezTo>
                    <a:pt x="48" y="103"/>
                    <a:pt x="49" y="104"/>
                    <a:pt x="48" y="105"/>
                  </a:cubicBezTo>
                  <a:cubicBezTo>
                    <a:pt x="48" y="104"/>
                    <a:pt x="48" y="104"/>
                    <a:pt x="48" y="103"/>
                  </a:cubicBezTo>
                  <a:close/>
                  <a:moveTo>
                    <a:pt x="43" y="97"/>
                  </a:moveTo>
                  <a:cubicBezTo>
                    <a:pt x="43" y="97"/>
                    <a:pt x="43" y="98"/>
                    <a:pt x="43" y="98"/>
                  </a:cubicBezTo>
                  <a:cubicBezTo>
                    <a:pt x="43" y="98"/>
                    <a:pt x="42" y="98"/>
                    <a:pt x="43" y="97"/>
                  </a:cubicBezTo>
                  <a:cubicBezTo>
                    <a:pt x="41" y="97"/>
                    <a:pt x="41" y="95"/>
                    <a:pt x="41" y="94"/>
                  </a:cubicBezTo>
                  <a:cubicBezTo>
                    <a:pt x="41" y="94"/>
                    <a:pt x="41" y="94"/>
                    <a:pt x="41" y="94"/>
                  </a:cubicBezTo>
                  <a:cubicBezTo>
                    <a:pt x="41" y="94"/>
                    <a:pt x="41" y="94"/>
                    <a:pt x="41" y="93"/>
                  </a:cubicBezTo>
                  <a:cubicBezTo>
                    <a:pt x="41" y="93"/>
                    <a:pt x="41" y="94"/>
                    <a:pt x="41" y="93"/>
                  </a:cubicBezTo>
                  <a:cubicBezTo>
                    <a:pt x="40" y="93"/>
                    <a:pt x="41" y="94"/>
                    <a:pt x="40" y="94"/>
                  </a:cubicBezTo>
                  <a:cubicBezTo>
                    <a:pt x="39" y="94"/>
                    <a:pt x="40" y="92"/>
                    <a:pt x="39" y="92"/>
                  </a:cubicBezTo>
                  <a:cubicBezTo>
                    <a:pt x="39" y="91"/>
                    <a:pt x="38" y="91"/>
                    <a:pt x="38" y="90"/>
                  </a:cubicBezTo>
                  <a:cubicBezTo>
                    <a:pt x="39" y="90"/>
                    <a:pt x="39" y="89"/>
                    <a:pt x="39" y="89"/>
                  </a:cubicBezTo>
                  <a:cubicBezTo>
                    <a:pt x="39" y="88"/>
                    <a:pt x="39" y="86"/>
                    <a:pt x="39" y="85"/>
                  </a:cubicBezTo>
                  <a:cubicBezTo>
                    <a:pt x="39" y="85"/>
                    <a:pt x="39" y="86"/>
                    <a:pt x="39" y="86"/>
                  </a:cubicBezTo>
                  <a:cubicBezTo>
                    <a:pt x="40" y="85"/>
                    <a:pt x="40" y="85"/>
                    <a:pt x="39" y="84"/>
                  </a:cubicBezTo>
                  <a:cubicBezTo>
                    <a:pt x="39" y="84"/>
                    <a:pt x="39" y="85"/>
                    <a:pt x="38" y="85"/>
                  </a:cubicBezTo>
                  <a:cubicBezTo>
                    <a:pt x="38" y="84"/>
                    <a:pt x="38" y="84"/>
                    <a:pt x="38" y="84"/>
                  </a:cubicBezTo>
                  <a:cubicBezTo>
                    <a:pt x="38" y="85"/>
                    <a:pt x="39" y="86"/>
                    <a:pt x="38" y="86"/>
                  </a:cubicBezTo>
                  <a:cubicBezTo>
                    <a:pt x="37" y="85"/>
                    <a:pt x="38" y="82"/>
                    <a:pt x="38" y="81"/>
                  </a:cubicBezTo>
                  <a:cubicBezTo>
                    <a:pt x="39" y="81"/>
                    <a:pt x="38" y="81"/>
                    <a:pt x="39" y="81"/>
                  </a:cubicBezTo>
                  <a:cubicBezTo>
                    <a:pt x="39" y="81"/>
                    <a:pt x="39" y="80"/>
                    <a:pt x="39" y="80"/>
                  </a:cubicBezTo>
                  <a:cubicBezTo>
                    <a:pt x="39" y="80"/>
                    <a:pt x="38" y="80"/>
                    <a:pt x="39" y="80"/>
                  </a:cubicBezTo>
                  <a:cubicBezTo>
                    <a:pt x="38" y="80"/>
                    <a:pt x="38" y="80"/>
                    <a:pt x="38" y="81"/>
                  </a:cubicBezTo>
                  <a:cubicBezTo>
                    <a:pt x="37" y="81"/>
                    <a:pt x="38" y="83"/>
                    <a:pt x="37" y="83"/>
                  </a:cubicBezTo>
                  <a:cubicBezTo>
                    <a:pt x="36" y="84"/>
                    <a:pt x="36" y="84"/>
                    <a:pt x="36" y="85"/>
                  </a:cubicBezTo>
                  <a:cubicBezTo>
                    <a:pt x="36" y="85"/>
                    <a:pt x="36" y="85"/>
                    <a:pt x="36" y="86"/>
                  </a:cubicBezTo>
                  <a:cubicBezTo>
                    <a:pt x="36" y="86"/>
                    <a:pt x="36" y="87"/>
                    <a:pt x="37" y="87"/>
                  </a:cubicBezTo>
                  <a:cubicBezTo>
                    <a:pt x="37" y="87"/>
                    <a:pt x="37" y="87"/>
                    <a:pt x="37" y="86"/>
                  </a:cubicBezTo>
                  <a:cubicBezTo>
                    <a:pt x="38" y="87"/>
                    <a:pt x="38" y="88"/>
                    <a:pt x="38" y="89"/>
                  </a:cubicBezTo>
                  <a:cubicBezTo>
                    <a:pt x="37" y="89"/>
                    <a:pt x="37" y="88"/>
                    <a:pt x="37" y="88"/>
                  </a:cubicBezTo>
                  <a:cubicBezTo>
                    <a:pt x="37" y="88"/>
                    <a:pt x="37" y="88"/>
                    <a:pt x="37" y="88"/>
                  </a:cubicBezTo>
                  <a:cubicBezTo>
                    <a:pt x="36" y="88"/>
                    <a:pt x="37" y="89"/>
                    <a:pt x="37" y="90"/>
                  </a:cubicBezTo>
                  <a:cubicBezTo>
                    <a:pt x="37" y="90"/>
                    <a:pt x="37" y="90"/>
                    <a:pt x="37" y="90"/>
                  </a:cubicBezTo>
                  <a:cubicBezTo>
                    <a:pt x="37" y="92"/>
                    <a:pt x="37" y="93"/>
                    <a:pt x="37" y="94"/>
                  </a:cubicBezTo>
                  <a:cubicBezTo>
                    <a:pt x="36" y="94"/>
                    <a:pt x="36" y="93"/>
                    <a:pt x="35" y="93"/>
                  </a:cubicBezTo>
                  <a:cubicBezTo>
                    <a:pt x="36" y="90"/>
                    <a:pt x="36" y="88"/>
                    <a:pt x="35" y="86"/>
                  </a:cubicBezTo>
                  <a:cubicBezTo>
                    <a:pt x="36" y="83"/>
                    <a:pt x="36" y="78"/>
                    <a:pt x="38" y="75"/>
                  </a:cubicBezTo>
                  <a:cubicBezTo>
                    <a:pt x="39" y="75"/>
                    <a:pt x="39" y="74"/>
                    <a:pt x="40" y="73"/>
                  </a:cubicBezTo>
                  <a:cubicBezTo>
                    <a:pt x="41" y="74"/>
                    <a:pt x="40" y="76"/>
                    <a:pt x="40" y="76"/>
                  </a:cubicBezTo>
                  <a:cubicBezTo>
                    <a:pt x="40" y="76"/>
                    <a:pt x="41" y="77"/>
                    <a:pt x="40" y="78"/>
                  </a:cubicBezTo>
                  <a:cubicBezTo>
                    <a:pt x="40" y="78"/>
                    <a:pt x="40" y="78"/>
                    <a:pt x="40" y="78"/>
                  </a:cubicBezTo>
                  <a:cubicBezTo>
                    <a:pt x="40" y="79"/>
                    <a:pt x="39" y="80"/>
                    <a:pt x="39" y="80"/>
                  </a:cubicBezTo>
                  <a:cubicBezTo>
                    <a:pt x="39" y="81"/>
                    <a:pt x="40" y="81"/>
                    <a:pt x="40" y="80"/>
                  </a:cubicBezTo>
                  <a:cubicBezTo>
                    <a:pt x="40" y="81"/>
                    <a:pt x="40" y="81"/>
                    <a:pt x="41" y="82"/>
                  </a:cubicBezTo>
                  <a:cubicBezTo>
                    <a:pt x="40" y="82"/>
                    <a:pt x="40" y="83"/>
                    <a:pt x="40" y="83"/>
                  </a:cubicBezTo>
                  <a:cubicBezTo>
                    <a:pt x="40" y="83"/>
                    <a:pt x="40" y="83"/>
                    <a:pt x="41" y="83"/>
                  </a:cubicBezTo>
                  <a:cubicBezTo>
                    <a:pt x="40" y="83"/>
                    <a:pt x="41" y="84"/>
                    <a:pt x="41" y="85"/>
                  </a:cubicBezTo>
                  <a:cubicBezTo>
                    <a:pt x="41" y="85"/>
                    <a:pt x="40" y="85"/>
                    <a:pt x="40" y="85"/>
                  </a:cubicBezTo>
                  <a:cubicBezTo>
                    <a:pt x="40" y="86"/>
                    <a:pt x="40" y="86"/>
                    <a:pt x="40" y="87"/>
                  </a:cubicBezTo>
                  <a:cubicBezTo>
                    <a:pt x="41" y="87"/>
                    <a:pt x="41" y="87"/>
                    <a:pt x="41" y="87"/>
                  </a:cubicBezTo>
                  <a:cubicBezTo>
                    <a:pt x="41" y="88"/>
                    <a:pt x="42" y="88"/>
                    <a:pt x="41" y="88"/>
                  </a:cubicBezTo>
                  <a:cubicBezTo>
                    <a:pt x="42" y="88"/>
                    <a:pt x="42" y="87"/>
                    <a:pt x="43" y="88"/>
                  </a:cubicBezTo>
                  <a:cubicBezTo>
                    <a:pt x="42" y="88"/>
                    <a:pt x="43" y="89"/>
                    <a:pt x="43" y="89"/>
                  </a:cubicBezTo>
                  <a:cubicBezTo>
                    <a:pt x="43" y="89"/>
                    <a:pt x="42" y="89"/>
                    <a:pt x="42" y="88"/>
                  </a:cubicBezTo>
                  <a:cubicBezTo>
                    <a:pt x="42" y="88"/>
                    <a:pt x="42" y="88"/>
                    <a:pt x="42" y="88"/>
                  </a:cubicBezTo>
                  <a:cubicBezTo>
                    <a:pt x="42" y="89"/>
                    <a:pt x="42" y="90"/>
                    <a:pt x="42" y="90"/>
                  </a:cubicBezTo>
                  <a:cubicBezTo>
                    <a:pt x="42" y="91"/>
                    <a:pt x="42" y="91"/>
                    <a:pt x="42" y="91"/>
                  </a:cubicBezTo>
                  <a:cubicBezTo>
                    <a:pt x="42" y="91"/>
                    <a:pt x="42" y="91"/>
                    <a:pt x="43" y="91"/>
                  </a:cubicBezTo>
                  <a:cubicBezTo>
                    <a:pt x="43" y="91"/>
                    <a:pt x="43" y="92"/>
                    <a:pt x="43" y="92"/>
                  </a:cubicBezTo>
                  <a:cubicBezTo>
                    <a:pt x="43" y="93"/>
                    <a:pt x="43" y="93"/>
                    <a:pt x="43" y="94"/>
                  </a:cubicBezTo>
                  <a:cubicBezTo>
                    <a:pt x="43" y="94"/>
                    <a:pt x="43" y="94"/>
                    <a:pt x="43" y="94"/>
                  </a:cubicBezTo>
                  <a:cubicBezTo>
                    <a:pt x="43" y="95"/>
                    <a:pt x="43" y="95"/>
                    <a:pt x="43" y="95"/>
                  </a:cubicBezTo>
                  <a:cubicBezTo>
                    <a:pt x="43" y="96"/>
                    <a:pt x="43" y="96"/>
                    <a:pt x="42" y="96"/>
                  </a:cubicBezTo>
                  <a:cubicBezTo>
                    <a:pt x="43" y="96"/>
                    <a:pt x="43" y="97"/>
                    <a:pt x="43" y="97"/>
                  </a:cubicBezTo>
                  <a:close/>
                  <a:moveTo>
                    <a:pt x="38" y="68"/>
                  </a:moveTo>
                  <a:cubicBezTo>
                    <a:pt x="38" y="67"/>
                    <a:pt x="39" y="67"/>
                    <a:pt x="39" y="66"/>
                  </a:cubicBezTo>
                  <a:cubicBezTo>
                    <a:pt x="39" y="66"/>
                    <a:pt x="39" y="66"/>
                    <a:pt x="40" y="66"/>
                  </a:cubicBezTo>
                  <a:cubicBezTo>
                    <a:pt x="40" y="67"/>
                    <a:pt x="39" y="68"/>
                    <a:pt x="38" y="68"/>
                  </a:cubicBezTo>
                  <a:close/>
                  <a:moveTo>
                    <a:pt x="43" y="68"/>
                  </a:moveTo>
                  <a:cubicBezTo>
                    <a:pt x="43" y="67"/>
                    <a:pt x="43" y="67"/>
                    <a:pt x="43" y="67"/>
                  </a:cubicBezTo>
                  <a:cubicBezTo>
                    <a:pt x="43" y="66"/>
                    <a:pt x="43" y="66"/>
                    <a:pt x="44" y="66"/>
                  </a:cubicBezTo>
                  <a:cubicBezTo>
                    <a:pt x="44" y="66"/>
                    <a:pt x="44" y="66"/>
                    <a:pt x="45" y="66"/>
                  </a:cubicBezTo>
                  <a:cubicBezTo>
                    <a:pt x="45" y="66"/>
                    <a:pt x="45" y="66"/>
                    <a:pt x="46" y="66"/>
                  </a:cubicBezTo>
                  <a:cubicBezTo>
                    <a:pt x="46" y="65"/>
                    <a:pt x="47" y="63"/>
                    <a:pt x="48" y="63"/>
                  </a:cubicBezTo>
                  <a:cubicBezTo>
                    <a:pt x="48" y="62"/>
                    <a:pt x="48" y="62"/>
                    <a:pt x="48" y="62"/>
                  </a:cubicBezTo>
                  <a:cubicBezTo>
                    <a:pt x="49" y="62"/>
                    <a:pt x="50" y="62"/>
                    <a:pt x="50" y="63"/>
                  </a:cubicBezTo>
                  <a:cubicBezTo>
                    <a:pt x="50" y="63"/>
                    <a:pt x="48" y="63"/>
                    <a:pt x="49" y="64"/>
                  </a:cubicBezTo>
                  <a:cubicBezTo>
                    <a:pt x="48" y="64"/>
                    <a:pt x="48" y="65"/>
                    <a:pt x="47" y="65"/>
                  </a:cubicBezTo>
                  <a:cubicBezTo>
                    <a:pt x="47" y="65"/>
                    <a:pt x="48" y="65"/>
                    <a:pt x="48" y="66"/>
                  </a:cubicBezTo>
                  <a:cubicBezTo>
                    <a:pt x="48" y="67"/>
                    <a:pt x="47" y="68"/>
                    <a:pt x="46" y="69"/>
                  </a:cubicBezTo>
                  <a:cubicBezTo>
                    <a:pt x="46" y="69"/>
                    <a:pt x="46" y="69"/>
                    <a:pt x="46" y="69"/>
                  </a:cubicBezTo>
                  <a:cubicBezTo>
                    <a:pt x="45" y="70"/>
                    <a:pt x="45" y="72"/>
                    <a:pt x="43" y="74"/>
                  </a:cubicBezTo>
                  <a:cubicBezTo>
                    <a:pt x="43" y="74"/>
                    <a:pt x="43" y="73"/>
                    <a:pt x="43" y="73"/>
                  </a:cubicBezTo>
                  <a:cubicBezTo>
                    <a:pt x="43" y="74"/>
                    <a:pt x="43" y="75"/>
                    <a:pt x="42" y="75"/>
                  </a:cubicBezTo>
                  <a:cubicBezTo>
                    <a:pt x="42" y="75"/>
                    <a:pt x="42" y="75"/>
                    <a:pt x="42" y="75"/>
                  </a:cubicBezTo>
                  <a:cubicBezTo>
                    <a:pt x="41" y="75"/>
                    <a:pt x="41" y="75"/>
                    <a:pt x="41" y="75"/>
                  </a:cubicBezTo>
                  <a:cubicBezTo>
                    <a:pt x="41" y="76"/>
                    <a:pt x="41" y="76"/>
                    <a:pt x="41" y="76"/>
                  </a:cubicBezTo>
                  <a:cubicBezTo>
                    <a:pt x="41" y="76"/>
                    <a:pt x="41" y="76"/>
                    <a:pt x="41" y="76"/>
                  </a:cubicBezTo>
                  <a:cubicBezTo>
                    <a:pt x="41" y="75"/>
                    <a:pt x="41" y="75"/>
                    <a:pt x="41" y="74"/>
                  </a:cubicBezTo>
                  <a:cubicBezTo>
                    <a:pt x="41" y="74"/>
                    <a:pt x="41" y="73"/>
                    <a:pt x="40" y="73"/>
                  </a:cubicBezTo>
                  <a:cubicBezTo>
                    <a:pt x="41" y="72"/>
                    <a:pt x="41" y="71"/>
                    <a:pt x="42" y="70"/>
                  </a:cubicBezTo>
                  <a:cubicBezTo>
                    <a:pt x="41" y="69"/>
                    <a:pt x="42" y="68"/>
                    <a:pt x="43" y="68"/>
                  </a:cubicBezTo>
                  <a:close/>
                  <a:moveTo>
                    <a:pt x="48" y="55"/>
                  </a:moveTo>
                  <a:cubicBezTo>
                    <a:pt x="47" y="55"/>
                    <a:pt x="47" y="55"/>
                    <a:pt x="47" y="55"/>
                  </a:cubicBezTo>
                  <a:cubicBezTo>
                    <a:pt x="47" y="55"/>
                    <a:pt x="47" y="55"/>
                    <a:pt x="47" y="54"/>
                  </a:cubicBezTo>
                  <a:cubicBezTo>
                    <a:pt x="48" y="54"/>
                    <a:pt x="48" y="55"/>
                    <a:pt x="48" y="55"/>
                  </a:cubicBezTo>
                  <a:close/>
                  <a:moveTo>
                    <a:pt x="49" y="53"/>
                  </a:moveTo>
                  <a:cubicBezTo>
                    <a:pt x="48" y="53"/>
                    <a:pt x="48" y="53"/>
                    <a:pt x="47" y="53"/>
                  </a:cubicBezTo>
                  <a:cubicBezTo>
                    <a:pt x="47" y="52"/>
                    <a:pt x="49" y="51"/>
                    <a:pt x="49" y="53"/>
                  </a:cubicBezTo>
                  <a:close/>
                  <a:moveTo>
                    <a:pt x="49" y="55"/>
                  </a:moveTo>
                  <a:cubicBezTo>
                    <a:pt x="50" y="55"/>
                    <a:pt x="50" y="54"/>
                    <a:pt x="50" y="54"/>
                  </a:cubicBezTo>
                  <a:cubicBezTo>
                    <a:pt x="50" y="53"/>
                    <a:pt x="50" y="53"/>
                    <a:pt x="50" y="53"/>
                  </a:cubicBezTo>
                  <a:cubicBezTo>
                    <a:pt x="52" y="52"/>
                    <a:pt x="54" y="51"/>
                    <a:pt x="56" y="50"/>
                  </a:cubicBezTo>
                  <a:cubicBezTo>
                    <a:pt x="56" y="51"/>
                    <a:pt x="55" y="50"/>
                    <a:pt x="55" y="51"/>
                  </a:cubicBezTo>
                  <a:cubicBezTo>
                    <a:pt x="56" y="51"/>
                    <a:pt x="56" y="51"/>
                    <a:pt x="57" y="50"/>
                  </a:cubicBezTo>
                  <a:cubicBezTo>
                    <a:pt x="57" y="50"/>
                    <a:pt x="57" y="50"/>
                    <a:pt x="58" y="50"/>
                  </a:cubicBezTo>
                  <a:cubicBezTo>
                    <a:pt x="59" y="50"/>
                    <a:pt x="59" y="51"/>
                    <a:pt x="60" y="50"/>
                  </a:cubicBezTo>
                  <a:cubicBezTo>
                    <a:pt x="59" y="52"/>
                    <a:pt x="56" y="52"/>
                    <a:pt x="54" y="53"/>
                  </a:cubicBezTo>
                  <a:cubicBezTo>
                    <a:pt x="54" y="53"/>
                    <a:pt x="54" y="53"/>
                    <a:pt x="54" y="54"/>
                  </a:cubicBezTo>
                  <a:cubicBezTo>
                    <a:pt x="53" y="54"/>
                    <a:pt x="53" y="55"/>
                    <a:pt x="52" y="55"/>
                  </a:cubicBezTo>
                  <a:cubicBezTo>
                    <a:pt x="52" y="55"/>
                    <a:pt x="52" y="55"/>
                    <a:pt x="52" y="55"/>
                  </a:cubicBezTo>
                  <a:cubicBezTo>
                    <a:pt x="52" y="55"/>
                    <a:pt x="52" y="56"/>
                    <a:pt x="51" y="56"/>
                  </a:cubicBezTo>
                  <a:cubicBezTo>
                    <a:pt x="51" y="56"/>
                    <a:pt x="51" y="55"/>
                    <a:pt x="50" y="55"/>
                  </a:cubicBezTo>
                  <a:cubicBezTo>
                    <a:pt x="50" y="56"/>
                    <a:pt x="50" y="56"/>
                    <a:pt x="50" y="56"/>
                  </a:cubicBezTo>
                  <a:cubicBezTo>
                    <a:pt x="49" y="56"/>
                    <a:pt x="49" y="57"/>
                    <a:pt x="48" y="57"/>
                  </a:cubicBezTo>
                  <a:cubicBezTo>
                    <a:pt x="49" y="57"/>
                    <a:pt x="49" y="57"/>
                    <a:pt x="49" y="57"/>
                  </a:cubicBezTo>
                  <a:cubicBezTo>
                    <a:pt x="49" y="58"/>
                    <a:pt x="48" y="58"/>
                    <a:pt x="48" y="59"/>
                  </a:cubicBezTo>
                  <a:cubicBezTo>
                    <a:pt x="48" y="60"/>
                    <a:pt x="48" y="60"/>
                    <a:pt x="48" y="60"/>
                  </a:cubicBezTo>
                  <a:cubicBezTo>
                    <a:pt x="49" y="60"/>
                    <a:pt x="49" y="60"/>
                    <a:pt x="49" y="60"/>
                  </a:cubicBezTo>
                  <a:cubicBezTo>
                    <a:pt x="49" y="60"/>
                    <a:pt x="49" y="59"/>
                    <a:pt x="49" y="59"/>
                  </a:cubicBezTo>
                  <a:cubicBezTo>
                    <a:pt x="50" y="59"/>
                    <a:pt x="50" y="59"/>
                    <a:pt x="50" y="58"/>
                  </a:cubicBezTo>
                  <a:cubicBezTo>
                    <a:pt x="51" y="58"/>
                    <a:pt x="50" y="57"/>
                    <a:pt x="51" y="57"/>
                  </a:cubicBezTo>
                  <a:cubicBezTo>
                    <a:pt x="52" y="57"/>
                    <a:pt x="52" y="57"/>
                    <a:pt x="53" y="57"/>
                  </a:cubicBezTo>
                  <a:cubicBezTo>
                    <a:pt x="53" y="57"/>
                    <a:pt x="53" y="58"/>
                    <a:pt x="52" y="58"/>
                  </a:cubicBezTo>
                  <a:cubicBezTo>
                    <a:pt x="51" y="59"/>
                    <a:pt x="50" y="59"/>
                    <a:pt x="49" y="59"/>
                  </a:cubicBezTo>
                  <a:cubicBezTo>
                    <a:pt x="49" y="60"/>
                    <a:pt x="49" y="60"/>
                    <a:pt x="49" y="60"/>
                  </a:cubicBezTo>
                  <a:cubicBezTo>
                    <a:pt x="49" y="60"/>
                    <a:pt x="50" y="60"/>
                    <a:pt x="49" y="61"/>
                  </a:cubicBezTo>
                  <a:cubicBezTo>
                    <a:pt x="49" y="61"/>
                    <a:pt x="49" y="61"/>
                    <a:pt x="49" y="61"/>
                  </a:cubicBezTo>
                  <a:cubicBezTo>
                    <a:pt x="49" y="61"/>
                    <a:pt x="49" y="60"/>
                    <a:pt x="48" y="60"/>
                  </a:cubicBezTo>
                  <a:cubicBezTo>
                    <a:pt x="48" y="60"/>
                    <a:pt x="48" y="61"/>
                    <a:pt x="48" y="61"/>
                  </a:cubicBezTo>
                  <a:cubicBezTo>
                    <a:pt x="48" y="61"/>
                    <a:pt x="48" y="62"/>
                    <a:pt x="48" y="62"/>
                  </a:cubicBezTo>
                  <a:cubicBezTo>
                    <a:pt x="48" y="61"/>
                    <a:pt x="48" y="61"/>
                    <a:pt x="48" y="61"/>
                  </a:cubicBezTo>
                  <a:cubicBezTo>
                    <a:pt x="47" y="61"/>
                    <a:pt x="47" y="62"/>
                    <a:pt x="46" y="63"/>
                  </a:cubicBezTo>
                  <a:cubicBezTo>
                    <a:pt x="45" y="63"/>
                    <a:pt x="45" y="64"/>
                    <a:pt x="44" y="64"/>
                  </a:cubicBezTo>
                  <a:cubicBezTo>
                    <a:pt x="44" y="63"/>
                    <a:pt x="45" y="62"/>
                    <a:pt x="45" y="61"/>
                  </a:cubicBezTo>
                  <a:cubicBezTo>
                    <a:pt x="45" y="61"/>
                    <a:pt x="45" y="61"/>
                    <a:pt x="45" y="61"/>
                  </a:cubicBezTo>
                  <a:cubicBezTo>
                    <a:pt x="46" y="59"/>
                    <a:pt x="48" y="57"/>
                    <a:pt x="49" y="55"/>
                  </a:cubicBezTo>
                  <a:close/>
                  <a:moveTo>
                    <a:pt x="58" y="48"/>
                  </a:moveTo>
                  <a:cubicBezTo>
                    <a:pt x="58" y="48"/>
                    <a:pt x="58" y="48"/>
                    <a:pt x="58" y="47"/>
                  </a:cubicBezTo>
                  <a:cubicBezTo>
                    <a:pt x="58" y="47"/>
                    <a:pt x="58" y="47"/>
                    <a:pt x="58" y="47"/>
                  </a:cubicBezTo>
                  <a:cubicBezTo>
                    <a:pt x="58" y="48"/>
                    <a:pt x="58" y="48"/>
                    <a:pt x="58" y="48"/>
                  </a:cubicBezTo>
                  <a:close/>
                  <a:moveTo>
                    <a:pt x="62" y="54"/>
                  </a:moveTo>
                  <a:cubicBezTo>
                    <a:pt x="61" y="55"/>
                    <a:pt x="60" y="55"/>
                    <a:pt x="59" y="55"/>
                  </a:cubicBezTo>
                  <a:cubicBezTo>
                    <a:pt x="58" y="55"/>
                    <a:pt x="58" y="56"/>
                    <a:pt x="58" y="55"/>
                  </a:cubicBezTo>
                  <a:cubicBezTo>
                    <a:pt x="58" y="55"/>
                    <a:pt x="58" y="55"/>
                    <a:pt x="58" y="55"/>
                  </a:cubicBezTo>
                  <a:cubicBezTo>
                    <a:pt x="59" y="54"/>
                    <a:pt x="60" y="54"/>
                    <a:pt x="62" y="54"/>
                  </a:cubicBezTo>
                  <a:close/>
                  <a:moveTo>
                    <a:pt x="59" y="53"/>
                  </a:moveTo>
                  <a:cubicBezTo>
                    <a:pt x="59" y="53"/>
                    <a:pt x="60" y="53"/>
                    <a:pt x="60" y="53"/>
                  </a:cubicBezTo>
                  <a:cubicBezTo>
                    <a:pt x="60" y="53"/>
                    <a:pt x="59" y="53"/>
                    <a:pt x="59" y="53"/>
                  </a:cubicBezTo>
                  <a:cubicBezTo>
                    <a:pt x="59" y="53"/>
                    <a:pt x="59" y="53"/>
                    <a:pt x="59" y="53"/>
                  </a:cubicBezTo>
                  <a:close/>
                  <a:moveTo>
                    <a:pt x="57" y="55"/>
                  </a:moveTo>
                  <a:cubicBezTo>
                    <a:pt x="56" y="54"/>
                    <a:pt x="57" y="55"/>
                    <a:pt x="56" y="55"/>
                  </a:cubicBezTo>
                  <a:cubicBezTo>
                    <a:pt x="56" y="54"/>
                    <a:pt x="56" y="54"/>
                    <a:pt x="57" y="54"/>
                  </a:cubicBezTo>
                  <a:cubicBezTo>
                    <a:pt x="57" y="54"/>
                    <a:pt x="57" y="54"/>
                    <a:pt x="57" y="55"/>
                  </a:cubicBezTo>
                  <a:close/>
                  <a:moveTo>
                    <a:pt x="57" y="64"/>
                  </a:moveTo>
                  <a:cubicBezTo>
                    <a:pt x="58" y="63"/>
                    <a:pt x="60" y="62"/>
                    <a:pt x="61" y="63"/>
                  </a:cubicBezTo>
                  <a:cubicBezTo>
                    <a:pt x="61" y="63"/>
                    <a:pt x="60" y="63"/>
                    <a:pt x="60" y="64"/>
                  </a:cubicBezTo>
                  <a:cubicBezTo>
                    <a:pt x="60" y="64"/>
                    <a:pt x="61" y="64"/>
                    <a:pt x="61" y="64"/>
                  </a:cubicBezTo>
                  <a:cubicBezTo>
                    <a:pt x="61" y="64"/>
                    <a:pt x="62" y="64"/>
                    <a:pt x="63" y="64"/>
                  </a:cubicBezTo>
                  <a:cubicBezTo>
                    <a:pt x="63" y="63"/>
                    <a:pt x="63" y="63"/>
                    <a:pt x="63" y="63"/>
                  </a:cubicBezTo>
                  <a:cubicBezTo>
                    <a:pt x="63" y="63"/>
                    <a:pt x="63" y="63"/>
                    <a:pt x="63" y="63"/>
                  </a:cubicBezTo>
                  <a:cubicBezTo>
                    <a:pt x="64" y="63"/>
                    <a:pt x="64" y="64"/>
                    <a:pt x="65" y="64"/>
                  </a:cubicBezTo>
                  <a:cubicBezTo>
                    <a:pt x="65" y="64"/>
                    <a:pt x="65" y="65"/>
                    <a:pt x="65" y="65"/>
                  </a:cubicBezTo>
                  <a:cubicBezTo>
                    <a:pt x="63" y="65"/>
                    <a:pt x="61" y="66"/>
                    <a:pt x="59" y="66"/>
                  </a:cubicBezTo>
                  <a:cubicBezTo>
                    <a:pt x="59" y="66"/>
                    <a:pt x="59" y="66"/>
                    <a:pt x="59" y="66"/>
                  </a:cubicBezTo>
                  <a:cubicBezTo>
                    <a:pt x="59" y="66"/>
                    <a:pt x="59" y="66"/>
                    <a:pt x="59" y="66"/>
                  </a:cubicBezTo>
                  <a:cubicBezTo>
                    <a:pt x="58" y="66"/>
                    <a:pt x="58" y="66"/>
                    <a:pt x="57" y="66"/>
                  </a:cubicBezTo>
                  <a:cubicBezTo>
                    <a:pt x="57" y="67"/>
                    <a:pt x="57" y="67"/>
                    <a:pt x="57" y="67"/>
                  </a:cubicBezTo>
                  <a:cubicBezTo>
                    <a:pt x="57" y="67"/>
                    <a:pt x="58" y="67"/>
                    <a:pt x="58" y="67"/>
                  </a:cubicBezTo>
                  <a:cubicBezTo>
                    <a:pt x="57" y="68"/>
                    <a:pt x="57" y="69"/>
                    <a:pt x="56" y="69"/>
                  </a:cubicBezTo>
                  <a:cubicBezTo>
                    <a:pt x="56" y="69"/>
                    <a:pt x="56" y="69"/>
                    <a:pt x="56" y="68"/>
                  </a:cubicBezTo>
                  <a:cubicBezTo>
                    <a:pt x="56" y="68"/>
                    <a:pt x="55" y="68"/>
                    <a:pt x="55" y="69"/>
                  </a:cubicBezTo>
                  <a:cubicBezTo>
                    <a:pt x="56" y="70"/>
                    <a:pt x="55" y="70"/>
                    <a:pt x="54" y="71"/>
                  </a:cubicBezTo>
                  <a:cubicBezTo>
                    <a:pt x="54" y="71"/>
                    <a:pt x="54" y="71"/>
                    <a:pt x="54" y="71"/>
                  </a:cubicBezTo>
                  <a:cubicBezTo>
                    <a:pt x="54" y="71"/>
                    <a:pt x="55" y="69"/>
                    <a:pt x="54" y="69"/>
                  </a:cubicBezTo>
                  <a:cubicBezTo>
                    <a:pt x="54" y="69"/>
                    <a:pt x="54" y="69"/>
                    <a:pt x="54" y="69"/>
                  </a:cubicBezTo>
                  <a:cubicBezTo>
                    <a:pt x="53" y="68"/>
                    <a:pt x="54" y="67"/>
                    <a:pt x="54" y="66"/>
                  </a:cubicBezTo>
                  <a:cubicBezTo>
                    <a:pt x="54" y="66"/>
                    <a:pt x="54" y="66"/>
                    <a:pt x="53" y="66"/>
                  </a:cubicBezTo>
                  <a:cubicBezTo>
                    <a:pt x="53" y="66"/>
                    <a:pt x="54" y="65"/>
                    <a:pt x="55" y="66"/>
                  </a:cubicBezTo>
                  <a:cubicBezTo>
                    <a:pt x="55" y="65"/>
                    <a:pt x="55" y="65"/>
                    <a:pt x="55" y="65"/>
                  </a:cubicBezTo>
                  <a:cubicBezTo>
                    <a:pt x="56" y="65"/>
                    <a:pt x="56" y="64"/>
                    <a:pt x="57" y="64"/>
                  </a:cubicBezTo>
                  <a:close/>
                  <a:moveTo>
                    <a:pt x="55" y="63"/>
                  </a:moveTo>
                  <a:cubicBezTo>
                    <a:pt x="56" y="63"/>
                    <a:pt x="59" y="60"/>
                    <a:pt x="60" y="62"/>
                  </a:cubicBezTo>
                  <a:cubicBezTo>
                    <a:pt x="59" y="62"/>
                    <a:pt x="59" y="62"/>
                    <a:pt x="58" y="62"/>
                  </a:cubicBezTo>
                  <a:cubicBezTo>
                    <a:pt x="57" y="62"/>
                    <a:pt x="57" y="64"/>
                    <a:pt x="55" y="63"/>
                  </a:cubicBezTo>
                  <a:close/>
                  <a:moveTo>
                    <a:pt x="64" y="60"/>
                  </a:moveTo>
                  <a:cubicBezTo>
                    <a:pt x="64" y="60"/>
                    <a:pt x="64" y="60"/>
                    <a:pt x="63" y="60"/>
                  </a:cubicBezTo>
                  <a:cubicBezTo>
                    <a:pt x="65" y="60"/>
                    <a:pt x="66" y="59"/>
                    <a:pt x="67" y="60"/>
                  </a:cubicBezTo>
                  <a:cubicBezTo>
                    <a:pt x="66" y="60"/>
                    <a:pt x="65" y="60"/>
                    <a:pt x="64" y="60"/>
                  </a:cubicBezTo>
                  <a:close/>
                  <a:moveTo>
                    <a:pt x="69" y="63"/>
                  </a:moveTo>
                  <a:cubicBezTo>
                    <a:pt x="68" y="64"/>
                    <a:pt x="68" y="63"/>
                    <a:pt x="67" y="63"/>
                  </a:cubicBezTo>
                  <a:cubicBezTo>
                    <a:pt x="67" y="63"/>
                    <a:pt x="68" y="63"/>
                    <a:pt x="69" y="63"/>
                  </a:cubicBezTo>
                  <a:close/>
                  <a:moveTo>
                    <a:pt x="67" y="62"/>
                  </a:moveTo>
                  <a:cubicBezTo>
                    <a:pt x="66" y="62"/>
                    <a:pt x="66" y="62"/>
                    <a:pt x="65" y="62"/>
                  </a:cubicBezTo>
                  <a:cubicBezTo>
                    <a:pt x="65" y="62"/>
                    <a:pt x="66" y="62"/>
                    <a:pt x="67" y="62"/>
                  </a:cubicBezTo>
                  <a:close/>
                  <a:moveTo>
                    <a:pt x="58" y="77"/>
                  </a:moveTo>
                  <a:cubicBezTo>
                    <a:pt x="58" y="77"/>
                    <a:pt x="58" y="76"/>
                    <a:pt x="59" y="77"/>
                  </a:cubicBezTo>
                  <a:cubicBezTo>
                    <a:pt x="58" y="78"/>
                    <a:pt x="58" y="79"/>
                    <a:pt x="59" y="79"/>
                  </a:cubicBezTo>
                  <a:cubicBezTo>
                    <a:pt x="59" y="80"/>
                    <a:pt x="58" y="80"/>
                    <a:pt x="58" y="80"/>
                  </a:cubicBezTo>
                  <a:cubicBezTo>
                    <a:pt x="57" y="80"/>
                    <a:pt x="58" y="81"/>
                    <a:pt x="57" y="82"/>
                  </a:cubicBezTo>
                  <a:cubicBezTo>
                    <a:pt x="57" y="82"/>
                    <a:pt x="57" y="83"/>
                    <a:pt x="57" y="83"/>
                  </a:cubicBezTo>
                  <a:cubicBezTo>
                    <a:pt x="56" y="83"/>
                    <a:pt x="56" y="83"/>
                    <a:pt x="55" y="82"/>
                  </a:cubicBezTo>
                  <a:cubicBezTo>
                    <a:pt x="55" y="82"/>
                    <a:pt x="56" y="82"/>
                    <a:pt x="56" y="81"/>
                  </a:cubicBezTo>
                  <a:cubicBezTo>
                    <a:pt x="57" y="80"/>
                    <a:pt x="57" y="79"/>
                    <a:pt x="58" y="78"/>
                  </a:cubicBezTo>
                  <a:cubicBezTo>
                    <a:pt x="58" y="77"/>
                    <a:pt x="58" y="77"/>
                    <a:pt x="58" y="77"/>
                  </a:cubicBezTo>
                  <a:close/>
                  <a:moveTo>
                    <a:pt x="58" y="95"/>
                  </a:moveTo>
                  <a:cubicBezTo>
                    <a:pt x="57" y="94"/>
                    <a:pt x="56" y="94"/>
                    <a:pt x="56" y="93"/>
                  </a:cubicBezTo>
                  <a:cubicBezTo>
                    <a:pt x="57" y="93"/>
                    <a:pt x="58" y="93"/>
                    <a:pt x="58" y="95"/>
                  </a:cubicBezTo>
                  <a:close/>
                  <a:moveTo>
                    <a:pt x="58" y="92"/>
                  </a:moveTo>
                  <a:cubicBezTo>
                    <a:pt x="59" y="92"/>
                    <a:pt x="59" y="93"/>
                    <a:pt x="58" y="93"/>
                  </a:cubicBezTo>
                  <a:cubicBezTo>
                    <a:pt x="58" y="93"/>
                    <a:pt x="58" y="93"/>
                    <a:pt x="58" y="93"/>
                  </a:cubicBezTo>
                  <a:cubicBezTo>
                    <a:pt x="58" y="93"/>
                    <a:pt x="58" y="92"/>
                    <a:pt x="58" y="92"/>
                  </a:cubicBezTo>
                  <a:close/>
                  <a:moveTo>
                    <a:pt x="57" y="99"/>
                  </a:moveTo>
                  <a:cubicBezTo>
                    <a:pt x="57" y="99"/>
                    <a:pt x="57" y="99"/>
                    <a:pt x="57" y="98"/>
                  </a:cubicBezTo>
                  <a:cubicBezTo>
                    <a:pt x="58" y="99"/>
                    <a:pt x="58" y="99"/>
                    <a:pt x="58" y="99"/>
                  </a:cubicBezTo>
                  <a:cubicBezTo>
                    <a:pt x="58" y="99"/>
                    <a:pt x="58" y="99"/>
                    <a:pt x="57" y="99"/>
                  </a:cubicBezTo>
                  <a:close/>
                  <a:moveTo>
                    <a:pt x="58" y="100"/>
                  </a:moveTo>
                  <a:cubicBezTo>
                    <a:pt x="58" y="100"/>
                    <a:pt x="58" y="100"/>
                    <a:pt x="58" y="100"/>
                  </a:cubicBezTo>
                  <a:cubicBezTo>
                    <a:pt x="58" y="100"/>
                    <a:pt x="58" y="100"/>
                    <a:pt x="58" y="100"/>
                  </a:cubicBezTo>
                  <a:close/>
                  <a:moveTo>
                    <a:pt x="49" y="71"/>
                  </a:moveTo>
                  <a:cubicBezTo>
                    <a:pt x="49" y="71"/>
                    <a:pt x="49" y="71"/>
                    <a:pt x="49" y="71"/>
                  </a:cubicBezTo>
                  <a:cubicBezTo>
                    <a:pt x="48" y="71"/>
                    <a:pt x="48" y="71"/>
                    <a:pt x="48" y="71"/>
                  </a:cubicBezTo>
                  <a:cubicBezTo>
                    <a:pt x="48" y="71"/>
                    <a:pt x="48" y="71"/>
                    <a:pt x="48" y="71"/>
                  </a:cubicBezTo>
                  <a:cubicBezTo>
                    <a:pt x="48" y="70"/>
                    <a:pt x="48" y="70"/>
                    <a:pt x="48" y="70"/>
                  </a:cubicBezTo>
                  <a:cubicBezTo>
                    <a:pt x="49" y="70"/>
                    <a:pt x="49" y="71"/>
                    <a:pt x="49" y="71"/>
                  </a:cubicBezTo>
                  <a:cubicBezTo>
                    <a:pt x="50" y="70"/>
                    <a:pt x="51" y="69"/>
                    <a:pt x="52" y="68"/>
                  </a:cubicBezTo>
                  <a:cubicBezTo>
                    <a:pt x="52" y="68"/>
                    <a:pt x="52" y="68"/>
                    <a:pt x="52" y="68"/>
                  </a:cubicBezTo>
                  <a:cubicBezTo>
                    <a:pt x="52" y="68"/>
                    <a:pt x="52" y="68"/>
                    <a:pt x="52" y="68"/>
                  </a:cubicBezTo>
                  <a:cubicBezTo>
                    <a:pt x="52" y="68"/>
                    <a:pt x="52" y="68"/>
                    <a:pt x="51" y="68"/>
                  </a:cubicBezTo>
                  <a:cubicBezTo>
                    <a:pt x="51" y="68"/>
                    <a:pt x="51" y="68"/>
                    <a:pt x="50" y="68"/>
                  </a:cubicBezTo>
                  <a:cubicBezTo>
                    <a:pt x="50" y="67"/>
                    <a:pt x="52" y="67"/>
                    <a:pt x="52" y="66"/>
                  </a:cubicBezTo>
                  <a:cubicBezTo>
                    <a:pt x="53" y="66"/>
                    <a:pt x="53" y="66"/>
                    <a:pt x="54" y="67"/>
                  </a:cubicBezTo>
                  <a:cubicBezTo>
                    <a:pt x="54" y="68"/>
                    <a:pt x="53" y="68"/>
                    <a:pt x="53" y="69"/>
                  </a:cubicBezTo>
                  <a:cubicBezTo>
                    <a:pt x="53" y="70"/>
                    <a:pt x="52" y="70"/>
                    <a:pt x="51" y="71"/>
                  </a:cubicBezTo>
                  <a:cubicBezTo>
                    <a:pt x="51" y="72"/>
                    <a:pt x="52" y="71"/>
                    <a:pt x="52" y="71"/>
                  </a:cubicBezTo>
                  <a:cubicBezTo>
                    <a:pt x="52" y="72"/>
                    <a:pt x="52" y="72"/>
                    <a:pt x="51" y="72"/>
                  </a:cubicBezTo>
                  <a:cubicBezTo>
                    <a:pt x="51" y="72"/>
                    <a:pt x="51" y="72"/>
                    <a:pt x="51" y="72"/>
                  </a:cubicBezTo>
                  <a:cubicBezTo>
                    <a:pt x="51" y="72"/>
                    <a:pt x="50" y="72"/>
                    <a:pt x="50" y="73"/>
                  </a:cubicBezTo>
                  <a:cubicBezTo>
                    <a:pt x="50" y="73"/>
                    <a:pt x="50" y="73"/>
                    <a:pt x="49" y="73"/>
                  </a:cubicBezTo>
                  <a:cubicBezTo>
                    <a:pt x="49" y="72"/>
                    <a:pt x="50" y="72"/>
                    <a:pt x="50" y="72"/>
                  </a:cubicBezTo>
                  <a:cubicBezTo>
                    <a:pt x="50" y="72"/>
                    <a:pt x="49" y="71"/>
                    <a:pt x="49" y="71"/>
                  </a:cubicBezTo>
                  <a:close/>
                  <a:moveTo>
                    <a:pt x="47" y="74"/>
                  </a:moveTo>
                  <a:cubicBezTo>
                    <a:pt x="47" y="74"/>
                    <a:pt x="47" y="74"/>
                    <a:pt x="47" y="74"/>
                  </a:cubicBezTo>
                  <a:cubicBezTo>
                    <a:pt x="47" y="74"/>
                    <a:pt x="47" y="74"/>
                    <a:pt x="47" y="74"/>
                  </a:cubicBezTo>
                  <a:cubicBezTo>
                    <a:pt x="46" y="74"/>
                    <a:pt x="47" y="74"/>
                    <a:pt x="47" y="74"/>
                  </a:cubicBezTo>
                  <a:close/>
                  <a:moveTo>
                    <a:pt x="47" y="74"/>
                  </a:moveTo>
                  <a:cubicBezTo>
                    <a:pt x="46" y="73"/>
                    <a:pt x="46" y="73"/>
                    <a:pt x="46" y="73"/>
                  </a:cubicBezTo>
                  <a:cubicBezTo>
                    <a:pt x="47" y="73"/>
                    <a:pt x="46" y="73"/>
                    <a:pt x="47" y="73"/>
                  </a:cubicBezTo>
                  <a:cubicBezTo>
                    <a:pt x="47" y="73"/>
                    <a:pt x="47" y="72"/>
                    <a:pt x="47" y="72"/>
                  </a:cubicBezTo>
                  <a:cubicBezTo>
                    <a:pt x="48" y="72"/>
                    <a:pt x="48" y="72"/>
                    <a:pt x="48" y="72"/>
                  </a:cubicBezTo>
                  <a:cubicBezTo>
                    <a:pt x="48" y="72"/>
                    <a:pt x="48" y="73"/>
                    <a:pt x="48" y="73"/>
                  </a:cubicBezTo>
                  <a:cubicBezTo>
                    <a:pt x="47" y="73"/>
                    <a:pt x="47" y="73"/>
                    <a:pt x="47" y="74"/>
                  </a:cubicBezTo>
                  <a:close/>
                  <a:moveTo>
                    <a:pt x="49" y="69"/>
                  </a:moveTo>
                  <a:cubicBezTo>
                    <a:pt x="49" y="69"/>
                    <a:pt x="49" y="70"/>
                    <a:pt x="49" y="70"/>
                  </a:cubicBezTo>
                  <a:cubicBezTo>
                    <a:pt x="49" y="69"/>
                    <a:pt x="49" y="69"/>
                    <a:pt x="49" y="69"/>
                  </a:cubicBezTo>
                  <a:close/>
                  <a:moveTo>
                    <a:pt x="49" y="69"/>
                  </a:moveTo>
                  <a:cubicBezTo>
                    <a:pt x="49" y="69"/>
                    <a:pt x="49" y="69"/>
                    <a:pt x="49" y="69"/>
                  </a:cubicBezTo>
                  <a:cubicBezTo>
                    <a:pt x="49" y="69"/>
                    <a:pt x="50" y="69"/>
                    <a:pt x="50" y="69"/>
                  </a:cubicBezTo>
                  <a:cubicBezTo>
                    <a:pt x="50" y="69"/>
                    <a:pt x="50" y="69"/>
                    <a:pt x="49" y="69"/>
                  </a:cubicBezTo>
                  <a:close/>
                  <a:moveTo>
                    <a:pt x="53" y="63"/>
                  </a:moveTo>
                  <a:cubicBezTo>
                    <a:pt x="52" y="63"/>
                    <a:pt x="52" y="63"/>
                    <a:pt x="52" y="63"/>
                  </a:cubicBezTo>
                  <a:cubicBezTo>
                    <a:pt x="52" y="63"/>
                    <a:pt x="53" y="63"/>
                    <a:pt x="53" y="63"/>
                  </a:cubicBezTo>
                  <a:close/>
                  <a:moveTo>
                    <a:pt x="53" y="62"/>
                  </a:moveTo>
                  <a:cubicBezTo>
                    <a:pt x="53" y="62"/>
                    <a:pt x="53" y="62"/>
                    <a:pt x="53" y="62"/>
                  </a:cubicBezTo>
                  <a:cubicBezTo>
                    <a:pt x="53" y="62"/>
                    <a:pt x="53" y="63"/>
                    <a:pt x="53" y="63"/>
                  </a:cubicBezTo>
                  <a:cubicBezTo>
                    <a:pt x="53" y="62"/>
                    <a:pt x="53" y="62"/>
                    <a:pt x="53" y="62"/>
                  </a:cubicBezTo>
                  <a:close/>
                  <a:moveTo>
                    <a:pt x="55" y="77"/>
                  </a:moveTo>
                  <a:cubicBezTo>
                    <a:pt x="55" y="77"/>
                    <a:pt x="55" y="78"/>
                    <a:pt x="54" y="78"/>
                  </a:cubicBezTo>
                  <a:cubicBezTo>
                    <a:pt x="54" y="78"/>
                    <a:pt x="53" y="79"/>
                    <a:pt x="53" y="80"/>
                  </a:cubicBezTo>
                  <a:cubicBezTo>
                    <a:pt x="53" y="80"/>
                    <a:pt x="53" y="80"/>
                    <a:pt x="54" y="80"/>
                  </a:cubicBezTo>
                  <a:cubicBezTo>
                    <a:pt x="54" y="81"/>
                    <a:pt x="54" y="81"/>
                    <a:pt x="53" y="81"/>
                  </a:cubicBezTo>
                  <a:cubicBezTo>
                    <a:pt x="53" y="81"/>
                    <a:pt x="53" y="80"/>
                    <a:pt x="53" y="79"/>
                  </a:cubicBezTo>
                  <a:cubicBezTo>
                    <a:pt x="53" y="78"/>
                    <a:pt x="53" y="78"/>
                    <a:pt x="53" y="78"/>
                  </a:cubicBezTo>
                  <a:cubicBezTo>
                    <a:pt x="53" y="77"/>
                    <a:pt x="55" y="77"/>
                    <a:pt x="55" y="75"/>
                  </a:cubicBezTo>
                  <a:cubicBezTo>
                    <a:pt x="55" y="75"/>
                    <a:pt x="56" y="75"/>
                    <a:pt x="56" y="75"/>
                  </a:cubicBezTo>
                  <a:cubicBezTo>
                    <a:pt x="56" y="76"/>
                    <a:pt x="56" y="76"/>
                    <a:pt x="55" y="76"/>
                  </a:cubicBezTo>
                  <a:cubicBezTo>
                    <a:pt x="55" y="77"/>
                    <a:pt x="55" y="77"/>
                    <a:pt x="55" y="77"/>
                  </a:cubicBezTo>
                  <a:close/>
                  <a:moveTo>
                    <a:pt x="54" y="86"/>
                  </a:moveTo>
                  <a:cubicBezTo>
                    <a:pt x="54" y="85"/>
                    <a:pt x="54" y="84"/>
                    <a:pt x="55" y="84"/>
                  </a:cubicBezTo>
                  <a:cubicBezTo>
                    <a:pt x="55" y="85"/>
                    <a:pt x="56" y="86"/>
                    <a:pt x="56" y="88"/>
                  </a:cubicBezTo>
                  <a:cubicBezTo>
                    <a:pt x="55" y="87"/>
                    <a:pt x="55" y="87"/>
                    <a:pt x="54" y="86"/>
                  </a:cubicBezTo>
                  <a:cubicBezTo>
                    <a:pt x="54" y="86"/>
                    <a:pt x="53" y="87"/>
                    <a:pt x="53" y="87"/>
                  </a:cubicBezTo>
                  <a:cubicBezTo>
                    <a:pt x="53" y="87"/>
                    <a:pt x="53" y="87"/>
                    <a:pt x="53" y="87"/>
                  </a:cubicBezTo>
                  <a:cubicBezTo>
                    <a:pt x="53" y="86"/>
                    <a:pt x="53" y="86"/>
                    <a:pt x="54" y="86"/>
                  </a:cubicBezTo>
                  <a:close/>
                  <a:moveTo>
                    <a:pt x="53" y="82"/>
                  </a:moveTo>
                  <a:cubicBezTo>
                    <a:pt x="53" y="82"/>
                    <a:pt x="53" y="83"/>
                    <a:pt x="53" y="83"/>
                  </a:cubicBezTo>
                  <a:cubicBezTo>
                    <a:pt x="53" y="83"/>
                    <a:pt x="53" y="83"/>
                    <a:pt x="53" y="82"/>
                  </a:cubicBezTo>
                  <a:close/>
                  <a:moveTo>
                    <a:pt x="51" y="82"/>
                  </a:moveTo>
                  <a:cubicBezTo>
                    <a:pt x="51" y="81"/>
                    <a:pt x="51" y="81"/>
                    <a:pt x="51" y="81"/>
                  </a:cubicBezTo>
                  <a:cubicBezTo>
                    <a:pt x="52" y="81"/>
                    <a:pt x="52" y="81"/>
                    <a:pt x="52" y="81"/>
                  </a:cubicBezTo>
                  <a:cubicBezTo>
                    <a:pt x="52" y="81"/>
                    <a:pt x="51" y="81"/>
                    <a:pt x="51" y="82"/>
                  </a:cubicBezTo>
                  <a:close/>
                  <a:moveTo>
                    <a:pt x="52" y="84"/>
                  </a:moveTo>
                  <a:cubicBezTo>
                    <a:pt x="52" y="84"/>
                    <a:pt x="52" y="85"/>
                    <a:pt x="52" y="85"/>
                  </a:cubicBezTo>
                  <a:cubicBezTo>
                    <a:pt x="52" y="85"/>
                    <a:pt x="52" y="84"/>
                    <a:pt x="52" y="84"/>
                  </a:cubicBezTo>
                  <a:close/>
                  <a:moveTo>
                    <a:pt x="52" y="90"/>
                  </a:moveTo>
                  <a:cubicBezTo>
                    <a:pt x="52" y="89"/>
                    <a:pt x="52" y="89"/>
                    <a:pt x="52" y="89"/>
                  </a:cubicBezTo>
                  <a:cubicBezTo>
                    <a:pt x="52" y="89"/>
                    <a:pt x="52" y="89"/>
                    <a:pt x="53" y="89"/>
                  </a:cubicBezTo>
                  <a:cubicBezTo>
                    <a:pt x="53" y="90"/>
                    <a:pt x="53" y="90"/>
                    <a:pt x="53" y="91"/>
                  </a:cubicBezTo>
                  <a:cubicBezTo>
                    <a:pt x="52" y="91"/>
                    <a:pt x="52" y="90"/>
                    <a:pt x="52" y="90"/>
                  </a:cubicBezTo>
                  <a:cubicBezTo>
                    <a:pt x="52" y="90"/>
                    <a:pt x="52" y="90"/>
                    <a:pt x="52" y="91"/>
                  </a:cubicBezTo>
                  <a:cubicBezTo>
                    <a:pt x="52" y="91"/>
                    <a:pt x="51" y="90"/>
                    <a:pt x="51" y="90"/>
                  </a:cubicBezTo>
                  <a:cubicBezTo>
                    <a:pt x="52" y="90"/>
                    <a:pt x="52" y="90"/>
                    <a:pt x="52" y="90"/>
                  </a:cubicBezTo>
                  <a:close/>
                  <a:moveTo>
                    <a:pt x="52" y="81"/>
                  </a:moveTo>
                  <a:cubicBezTo>
                    <a:pt x="53" y="81"/>
                    <a:pt x="52" y="82"/>
                    <a:pt x="53" y="83"/>
                  </a:cubicBezTo>
                  <a:cubicBezTo>
                    <a:pt x="53" y="83"/>
                    <a:pt x="52" y="83"/>
                    <a:pt x="52" y="83"/>
                  </a:cubicBezTo>
                  <a:cubicBezTo>
                    <a:pt x="52" y="82"/>
                    <a:pt x="53" y="82"/>
                    <a:pt x="52" y="81"/>
                  </a:cubicBezTo>
                  <a:close/>
                  <a:moveTo>
                    <a:pt x="51" y="73"/>
                  </a:moveTo>
                  <a:cubicBezTo>
                    <a:pt x="51" y="73"/>
                    <a:pt x="51" y="73"/>
                    <a:pt x="50" y="74"/>
                  </a:cubicBezTo>
                  <a:cubicBezTo>
                    <a:pt x="50" y="74"/>
                    <a:pt x="50" y="74"/>
                    <a:pt x="50" y="74"/>
                  </a:cubicBezTo>
                  <a:cubicBezTo>
                    <a:pt x="50" y="73"/>
                    <a:pt x="51" y="73"/>
                    <a:pt x="51" y="73"/>
                  </a:cubicBezTo>
                  <a:close/>
                  <a:moveTo>
                    <a:pt x="51" y="77"/>
                  </a:moveTo>
                  <a:cubicBezTo>
                    <a:pt x="51" y="77"/>
                    <a:pt x="51" y="78"/>
                    <a:pt x="51" y="78"/>
                  </a:cubicBezTo>
                  <a:cubicBezTo>
                    <a:pt x="50" y="78"/>
                    <a:pt x="50" y="77"/>
                    <a:pt x="50" y="78"/>
                  </a:cubicBezTo>
                  <a:cubicBezTo>
                    <a:pt x="50" y="77"/>
                    <a:pt x="50" y="77"/>
                    <a:pt x="51" y="77"/>
                  </a:cubicBezTo>
                  <a:close/>
                  <a:moveTo>
                    <a:pt x="51" y="92"/>
                  </a:moveTo>
                  <a:cubicBezTo>
                    <a:pt x="52" y="92"/>
                    <a:pt x="52" y="91"/>
                    <a:pt x="52" y="91"/>
                  </a:cubicBezTo>
                  <a:cubicBezTo>
                    <a:pt x="52" y="91"/>
                    <a:pt x="52" y="91"/>
                    <a:pt x="52" y="91"/>
                  </a:cubicBezTo>
                  <a:cubicBezTo>
                    <a:pt x="52" y="91"/>
                    <a:pt x="53" y="91"/>
                    <a:pt x="53" y="92"/>
                  </a:cubicBezTo>
                  <a:cubicBezTo>
                    <a:pt x="53" y="92"/>
                    <a:pt x="53" y="92"/>
                    <a:pt x="53" y="92"/>
                  </a:cubicBezTo>
                  <a:cubicBezTo>
                    <a:pt x="53" y="93"/>
                    <a:pt x="53" y="93"/>
                    <a:pt x="54" y="93"/>
                  </a:cubicBezTo>
                  <a:cubicBezTo>
                    <a:pt x="54" y="93"/>
                    <a:pt x="53" y="93"/>
                    <a:pt x="53" y="94"/>
                  </a:cubicBezTo>
                  <a:cubicBezTo>
                    <a:pt x="53" y="94"/>
                    <a:pt x="53" y="94"/>
                    <a:pt x="53" y="94"/>
                  </a:cubicBezTo>
                  <a:cubicBezTo>
                    <a:pt x="54" y="94"/>
                    <a:pt x="54" y="94"/>
                    <a:pt x="54" y="94"/>
                  </a:cubicBezTo>
                  <a:cubicBezTo>
                    <a:pt x="54" y="94"/>
                    <a:pt x="56" y="94"/>
                    <a:pt x="55" y="96"/>
                  </a:cubicBezTo>
                  <a:cubicBezTo>
                    <a:pt x="54" y="95"/>
                    <a:pt x="50" y="94"/>
                    <a:pt x="51" y="92"/>
                  </a:cubicBezTo>
                  <a:close/>
                  <a:moveTo>
                    <a:pt x="55" y="92"/>
                  </a:moveTo>
                  <a:cubicBezTo>
                    <a:pt x="55" y="93"/>
                    <a:pt x="55" y="92"/>
                    <a:pt x="55" y="92"/>
                  </a:cubicBezTo>
                  <a:cubicBezTo>
                    <a:pt x="55" y="92"/>
                    <a:pt x="55" y="92"/>
                    <a:pt x="55" y="92"/>
                  </a:cubicBezTo>
                  <a:cubicBezTo>
                    <a:pt x="55" y="92"/>
                    <a:pt x="55" y="92"/>
                    <a:pt x="55" y="92"/>
                  </a:cubicBezTo>
                  <a:close/>
                  <a:moveTo>
                    <a:pt x="55" y="91"/>
                  </a:moveTo>
                  <a:cubicBezTo>
                    <a:pt x="54" y="92"/>
                    <a:pt x="54" y="92"/>
                    <a:pt x="54" y="91"/>
                  </a:cubicBezTo>
                  <a:cubicBezTo>
                    <a:pt x="55" y="91"/>
                    <a:pt x="55" y="91"/>
                    <a:pt x="55" y="91"/>
                  </a:cubicBezTo>
                  <a:close/>
                  <a:moveTo>
                    <a:pt x="55" y="93"/>
                  </a:moveTo>
                  <a:cubicBezTo>
                    <a:pt x="54" y="93"/>
                    <a:pt x="54" y="93"/>
                    <a:pt x="54" y="93"/>
                  </a:cubicBezTo>
                  <a:cubicBezTo>
                    <a:pt x="54" y="93"/>
                    <a:pt x="55" y="93"/>
                    <a:pt x="55" y="93"/>
                  </a:cubicBezTo>
                  <a:close/>
                  <a:moveTo>
                    <a:pt x="55" y="91"/>
                  </a:moveTo>
                  <a:cubicBezTo>
                    <a:pt x="54" y="90"/>
                    <a:pt x="54" y="89"/>
                    <a:pt x="53" y="89"/>
                  </a:cubicBezTo>
                  <a:cubicBezTo>
                    <a:pt x="53" y="89"/>
                    <a:pt x="53" y="89"/>
                    <a:pt x="53" y="89"/>
                  </a:cubicBezTo>
                  <a:cubicBezTo>
                    <a:pt x="53" y="88"/>
                    <a:pt x="53" y="88"/>
                    <a:pt x="52" y="88"/>
                  </a:cubicBezTo>
                  <a:cubicBezTo>
                    <a:pt x="52" y="87"/>
                    <a:pt x="53" y="87"/>
                    <a:pt x="53" y="87"/>
                  </a:cubicBezTo>
                  <a:cubicBezTo>
                    <a:pt x="53" y="87"/>
                    <a:pt x="53" y="88"/>
                    <a:pt x="53" y="88"/>
                  </a:cubicBezTo>
                  <a:cubicBezTo>
                    <a:pt x="54" y="88"/>
                    <a:pt x="54" y="87"/>
                    <a:pt x="54" y="87"/>
                  </a:cubicBezTo>
                  <a:cubicBezTo>
                    <a:pt x="54" y="87"/>
                    <a:pt x="55" y="88"/>
                    <a:pt x="55" y="88"/>
                  </a:cubicBezTo>
                  <a:cubicBezTo>
                    <a:pt x="55" y="89"/>
                    <a:pt x="55" y="89"/>
                    <a:pt x="55" y="89"/>
                  </a:cubicBezTo>
                  <a:cubicBezTo>
                    <a:pt x="55" y="90"/>
                    <a:pt x="56" y="90"/>
                    <a:pt x="56" y="90"/>
                  </a:cubicBezTo>
                  <a:cubicBezTo>
                    <a:pt x="56" y="91"/>
                    <a:pt x="56" y="91"/>
                    <a:pt x="55" y="91"/>
                  </a:cubicBezTo>
                  <a:close/>
                  <a:moveTo>
                    <a:pt x="58" y="92"/>
                  </a:moveTo>
                  <a:cubicBezTo>
                    <a:pt x="57" y="92"/>
                    <a:pt x="57" y="92"/>
                    <a:pt x="56" y="92"/>
                  </a:cubicBezTo>
                  <a:cubicBezTo>
                    <a:pt x="56" y="90"/>
                    <a:pt x="58" y="91"/>
                    <a:pt x="58" y="92"/>
                  </a:cubicBezTo>
                  <a:close/>
                  <a:moveTo>
                    <a:pt x="56" y="71"/>
                  </a:moveTo>
                  <a:cubicBezTo>
                    <a:pt x="56" y="72"/>
                    <a:pt x="56" y="72"/>
                    <a:pt x="56" y="72"/>
                  </a:cubicBezTo>
                  <a:cubicBezTo>
                    <a:pt x="56" y="71"/>
                    <a:pt x="56" y="71"/>
                    <a:pt x="56" y="71"/>
                  </a:cubicBezTo>
                  <a:close/>
                  <a:moveTo>
                    <a:pt x="54" y="65"/>
                  </a:moveTo>
                  <a:cubicBezTo>
                    <a:pt x="54" y="64"/>
                    <a:pt x="54" y="64"/>
                    <a:pt x="54" y="64"/>
                  </a:cubicBezTo>
                  <a:cubicBezTo>
                    <a:pt x="54" y="64"/>
                    <a:pt x="54" y="65"/>
                    <a:pt x="54" y="65"/>
                  </a:cubicBezTo>
                  <a:close/>
                  <a:moveTo>
                    <a:pt x="54" y="64"/>
                  </a:moveTo>
                  <a:cubicBezTo>
                    <a:pt x="54" y="64"/>
                    <a:pt x="54" y="64"/>
                    <a:pt x="54" y="64"/>
                  </a:cubicBezTo>
                  <a:cubicBezTo>
                    <a:pt x="55" y="64"/>
                    <a:pt x="55" y="64"/>
                    <a:pt x="55" y="64"/>
                  </a:cubicBezTo>
                  <a:cubicBezTo>
                    <a:pt x="55" y="64"/>
                    <a:pt x="55" y="64"/>
                    <a:pt x="54" y="64"/>
                  </a:cubicBezTo>
                  <a:close/>
                  <a:moveTo>
                    <a:pt x="44" y="56"/>
                  </a:moveTo>
                  <a:cubicBezTo>
                    <a:pt x="44" y="56"/>
                    <a:pt x="43" y="56"/>
                    <a:pt x="43" y="55"/>
                  </a:cubicBezTo>
                  <a:cubicBezTo>
                    <a:pt x="44" y="55"/>
                    <a:pt x="44" y="55"/>
                    <a:pt x="44" y="55"/>
                  </a:cubicBezTo>
                  <a:cubicBezTo>
                    <a:pt x="44" y="56"/>
                    <a:pt x="44" y="56"/>
                    <a:pt x="44" y="56"/>
                  </a:cubicBezTo>
                  <a:close/>
                  <a:moveTo>
                    <a:pt x="42" y="78"/>
                  </a:moveTo>
                  <a:cubicBezTo>
                    <a:pt x="42" y="78"/>
                    <a:pt x="42" y="78"/>
                    <a:pt x="41" y="79"/>
                  </a:cubicBezTo>
                  <a:cubicBezTo>
                    <a:pt x="41" y="79"/>
                    <a:pt x="41" y="78"/>
                    <a:pt x="41" y="78"/>
                  </a:cubicBezTo>
                  <a:cubicBezTo>
                    <a:pt x="41" y="78"/>
                    <a:pt x="41" y="77"/>
                    <a:pt x="42" y="78"/>
                  </a:cubicBezTo>
                  <a:close/>
                  <a:moveTo>
                    <a:pt x="40" y="79"/>
                  </a:moveTo>
                  <a:cubicBezTo>
                    <a:pt x="41" y="79"/>
                    <a:pt x="41" y="80"/>
                    <a:pt x="41" y="80"/>
                  </a:cubicBezTo>
                  <a:cubicBezTo>
                    <a:pt x="40" y="80"/>
                    <a:pt x="40" y="80"/>
                    <a:pt x="40" y="79"/>
                  </a:cubicBezTo>
                  <a:close/>
                  <a:moveTo>
                    <a:pt x="41" y="86"/>
                  </a:moveTo>
                  <a:cubicBezTo>
                    <a:pt x="42" y="86"/>
                    <a:pt x="42" y="86"/>
                    <a:pt x="42" y="87"/>
                  </a:cubicBezTo>
                  <a:cubicBezTo>
                    <a:pt x="41" y="87"/>
                    <a:pt x="41" y="86"/>
                    <a:pt x="41" y="86"/>
                  </a:cubicBezTo>
                  <a:close/>
                  <a:moveTo>
                    <a:pt x="42" y="85"/>
                  </a:moveTo>
                  <a:cubicBezTo>
                    <a:pt x="42" y="84"/>
                    <a:pt x="42" y="83"/>
                    <a:pt x="43" y="84"/>
                  </a:cubicBezTo>
                  <a:cubicBezTo>
                    <a:pt x="43" y="84"/>
                    <a:pt x="43" y="85"/>
                    <a:pt x="42" y="85"/>
                  </a:cubicBezTo>
                  <a:close/>
                  <a:moveTo>
                    <a:pt x="62" y="88"/>
                  </a:moveTo>
                  <a:cubicBezTo>
                    <a:pt x="61" y="88"/>
                    <a:pt x="61" y="88"/>
                    <a:pt x="61" y="88"/>
                  </a:cubicBezTo>
                  <a:cubicBezTo>
                    <a:pt x="61" y="88"/>
                    <a:pt x="62" y="88"/>
                    <a:pt x="62" y="88"/>
                  </a:cubicBezTo>
                  <a:cubicBezTo>
                    <a:pt x="62" y="88"/>
                    <a:pt x="61" y="88"/>
                    <a:pt x="62" y="88"/>
                  </a:cubicBezTo>
                  <a:close/>
                  <a:moveTo>
                    <a:pt x="59" y="72"/>
                  </a:moveTo>
                  <a:cubicBezTo>
                    <a:pt x="60" y="72"/>
                    <a:pt x="61" y="72"/>
                    <a:pt x="62" y="72"/>
                  </a:cubicBezTo>
                  <a:cubicBezTo>
                    <a:pt x="62" y="73"/>
                    <a:pt x="61" y="74"/>
                    <a:pt x="59" y="74"/>
                  </a:cubicBezTo>
                  <a:cubicBezTo>
                    <a:pt x="59" y="73"/>
                    <a:pt x="59" y="73"/>
                    <a:pt x="59" y="72"/>
                  </a:cubicBezTo>
                  <a:close/>
                  <a:moveTo>
                    <a:pt x="66" y="74"/>
                  </a:moveTo>
                  <a:cubicBezTo>
                    <a:pt x="66" y="74"/>
                    <a:pt x="66" y="74"/>
                    <a:pt x="66" y="74"/>
                  </a:cubicBezTo>
                  <a:cubicBezTo>
                    <a:pt x="66" y="74"/>
                    <a:pt x="66" y="75"/>
                    <a:pt x="66" y="75"/>
                  </a:cubicBezTo>
                  <a:cubicBezTo>
                    <a:pt x="66" y="75"/>
                    <a:pt x="66" y="75"/>
                    <a:pt x="66" y="75"/>
                  </a:cubicBezTo>
                  <a:cubicBezTo>
                    <a:pt x="66" y="75"/>
                    <a:pt x="66" y="74"/>
                    <a:pt x="66" y="74"/>
                  </a:cubicBezTo>
                  <a:close/>
                  <a:moveTo>
                    <a:pt x="69" y="62"/>
                  </a:moveTo>
                  <a:cubicBezTo>
                    <a:pt x="70" y="62"/>
                    <a:pt x="71" y="63"/>
                    <a:pt x="71" y="63"/>
                  </a:cubicBezTo>
                  <a:cubicBezTo>
                    <a:pt x="71" y="63"/>
                    <a:pt x="70" y="62"/>
                    <a:pt x="69" y="62"/>
                  </a:cubicBezTo>
                  <a:close/>
                  <a:moveTo>
                    <a:pt x="71" y="66"/>
                  </a:moveTo>
                  <a:cubicBezTo>
                    <a:pt x="71" y="66"/>
                    <a:pt x="71" y="66"/>
                    <a:pt x="70" y="66"/>
                  </a:cubicBezTo>
                  <a:cubicBezTo>
                    <a:pt x="70" y="66"/>
                    <a:pt x="70" y="66"/>
                    <a:pt x="70" y="66"/>
                  </a:cubicBezTo>
                  <a:cubicBezTo>
                    <a:pt x="71" y="65"/>
                    <a:pt x="71" y="66"/>
                    <a:pt x="71" y="66"/>
                  </a:cubicBezTo>
                  <a:close/>
                  <a:moveTo>
                    <a:pt x="72" y="66"/>
                  </a:moveTo>
                  <a:cubicBezTo>
                    <a:pt x="72" y="66"/>
                    <a:pt x="72" y="66"/>
                    <a:pt x="72" y="67"/>
                  </a:cubicBezTo>
                  <a:cubicBezTo>
                    <a:pt x="72" y="67"/>
                    <a:pt x="72" y="66"/>
                    <a:pt x="72" y="66"/>
                  </a:cubicBezTo>
                  <a:close/>
                  <a:moveTo>
                    <a:pt x="75" y="63"/>
                  </a:moveTo>
                  <a:cubicBezTo>
                    <a:pt x="75" y="63"/>
                    <a:pt x="76" y="63"/>
                    <a:pt x="76" y="64"/>
                  </a:cubicBezTo>
                  <a:cubicBezTo>
                    <a:pt x="75" y="64"/>
                    <a:pt x="75" y="63"/>
                    <a:pt x="75" y="63"/>
                  </a:cubicBezTo>
                  <a:close/>
                  <a:moveTo>
                    <a:pt x="76" y="67"/>
                  </a:moveTo>
                  <a:cubicBezTo>
                    <a:pt x="76" y="67"/>
                    <a:pt x="76" y="67"/>
                    <a:pt x="76" y="66"/>
                  </a:cubicBezTo>
                  <a:cubicBezTo>
                    <a:pt x="76" y="66"/>
                    <a:pt x="76" y="67"/>
                    <a:pt x="76" y="67"/>
                  </a:cubicBezTo>
                  <a:close/>
                  <a:moveTo>
                    <a:pt x="75" y="68"/>
                  </a:moveTo>
                  <a:cubicBezTo>
                    <a:pt x="75" y="69"/>
                    <a:pt x="76" y="68"/>
                    <a:pt x="76" y="69"/>
                  </a:cubicBezTo>
                  <a:cubicBezTo>
                    <a:pt x="76" y="68"/>
                    <a:pt x="76" y="68"/>
                    <a:pt x="76" y="68"/>
                  </a:cubicBezTo>
                  <a:cubicBezTo>
                    <a:pt x="77" y="68"/>
                    <a:pt x="77" y="69"/>
                    <a:pt x="78" y="68"/>
                  </a:cubicBezTo>
                  <a:cubicBezTo>
                    <a:pt x="78" y="68"/>
                    <a:pt x="78" y="68"/>
                    <a:pt x="78" y="68"/>
                  </a:cubicBezTo>
                  <a:cubicBezTo>
                    <a:pt x="78" y="69"/>
                    <a:pt x="78" y="69"/>
                    <a:pt x="79" y="69"/>
                  </a:cubicBezTo>
                  <a:cubicBezTo>
                    <a:pt x="79" y="69"/>
                    <a:pt x="78" y="69"/>
                    <a:pt x="79" y="69"/>
                  </a:cubicBezTo>
                  <a:cubicBezTo>
                    <a:pt x="79" y="69"/>
                    <a:pt x="79" y="69"/>
                    <a:pt x="79" y="70"/>
                  </a:cubicBezTo>
                  <a:cubicBezTo>
                    <a:pt x="79" y="70"/>
                    <a:pt x="77" y="70"/>
                    <a:pt x="77" y="69"/>
                  </a:cubicBezTo>
                  <a:cubicBezTo>
                    <a:pt x="77" y="69"/>
                    <a:pt x="77" y="70"/>
                    <a:pt x="77" y="70"/>
                  </a:cubicBezTo>
                  <a:cubicBezTo>
                    <a:pt x="77" y="70"/>
                    <a:pt x="77" y="70"/>
                    <a:pt x="77" y="70"/>
                  </a:cubicBezTo>
                  <a:cubicBezTo>
                    <a:pt x="77" y="71"/>
                    <a:pt x="76" y="70"/>
                    <a:pt x="76" y="70"/>
                  </a:cubicBezTo>
                  <a:cubicBezTo>
                    <a:pt x="76" y="70"/>
                    <a:pt x="76" y="70"/>
                    <a:pt x="76" y="70"/>
                  </a:cubicBezTo>
                  <a:cubicBezTo>
                    <a:pt x="75" y="69"/>
                    <a:pt x="75" y="69"/>
                    <a:pt x="75" y="69"/>
                  </a:cubicBezTo>
                  <a:cubicBezTo>
                    <a:pt x="75" y="69"/>
                    <a:pt x="75" y="68"/>
                    <a:pt x="75" y="68"/>
                  </a:cubicBezTo>
                  <a:cubicBezTo>
                    <a:pt x="75" y="68"/>
                    <a:pt x="74" y="68"/>
                    <a:pt x="74" y="67"/>
                  </a:cubicBezTo>
                  <a:cubicBezTo>
                    <a:pt x="75" y="67"/>
                    <a:pt x="75" y="68"/>
                    <a:pt x="75" y="68"/>
                  </a:cubicBezTo>
                  <a:close/>
                  <a:moveTo>
                    <a:pt x="77" y="63"/>
                  </a:moveTo>
                  <a:cubicBezTo>
                    <a:pt x="77" y="64"/>
                    <a:pt x="77" y="64"/>
                    <a:pt x="77" y="64"/>
                  </a:cubicBezTo>
                  <a:cubicBezTo>
                    <a:pt x="77" y="64"/>
                    <a:pt x="77" y="64"/>
                    <a:pt x="77" y="63"/>
                  </a:cubicBezTo>
                  <a:close/>
                  <a:moveTo>
                    <a:pt x="74" y="69"/>
                  </a:moveTo>
                  <a:cubicBezTo>
                    <a:pt x="74" y="69"/>
                    <a:pt x="74" y="69"/>
                    <a:pt x="74" y="69"/>
                  </a:cubicBezTo>
                  <a:cubicBezTo>
                    <a:pt x="74" y="68"/>
                    <a:pt x="74" y="68"/>
                    <a:pt x="74" y="69"/>
                  </a:cubicBezTo>
                  <a:close/>
                  <a:moveTo>
                    <a:pt x="73" y="63"/>
                  </a:moveTo>
                  <a:cubicBezTo>
                    <a:pt x="74" y="63"/>
                    <a:pt x="75" y="63"/>
                    <a:pt x="75" y="64"/>
                  </a:cubicBezTo>
                  <a:cubicBezTo>
                    <a:pt x="74" y="64"/>
                    <a:pt x="73" y="64"/>
                    <a:pt x="73" y="63"/>
                  </a:cubicBezTo>
                  <a:close/>
                  <a:moveTo>
                    <a:pt x="74" y="67"/>
                  </a:moveTo>
                  <a:cubicBezTo>
                    <a:pt x="73" y="67"/>
                    <a:pt x="73" y="67"/>
                    <a:pt x="73" y="66"/>
                  </a:cubicBezTo>
                  <a:cubicBezTo>
                    <a:pt x="74" y="66"/>
                    <a:pt x="74" y="67"/>
                    <a:pt x="74" y="67"/>
                  </a:cubicBezTo>
                  <a:close/>
                  <a:moveTo>
                    <a:pt x="73" y="63"/>
                  </a:moveTo>
                  <a:cubicBezTo>
                    <a:pt x="73" y="63"/>
                    <a:pt x="73" y="63"/>
                    <a:pt x="73" y="62"/>
                  </a:cubicBezTo>
                  <a:cubicBezTo>
                    <a:pt x="73" y="62"/>
                    <a:pt x="73" y="62"/>
                    <a:pt x="73" y="62"/>
                  </a:cubicBezTo>
                  <a:cubicBezTo>
                    <a:pt x="73" y="63"/>
                    <a:pt x="73" y="63"/>
                    <a:pt x="73" y="63"/>
                  </a:cubicBezTo>
                  <a:close/>
                  <a:moveTo>
                    <a:pt x="81" y="62"/>
                  </a:moveTo>
                  <a:cubicBezTo>
                    <a:pt x="81" y="62"/>
                    <a:pt x="81" y="63"/>
                    <a:pt x="82" y="63"/>
                  </a:cubicBezTo>
                  <a:cubicBezTo>
                    <a:pt x="81" y="63"/>
                    <a:pt x="81" y="63"/>
                    <a:pt x="81" y="62"/>
                  </a:cubicBezTo>
                  <a:close/>
                  <a:moveTo>
                    <a:pt x="82" y="68"/>
                  </a:moveTo>
                  <a:cubicBezTo>
                    <a:pt x="81" y="68"/>
                    <a:pt x="81" y="68"/>
                    <a:pt x="81" y="67"/>
                  </a:cubicBezTo>
                  <a:cubicBezTo>
                    <a:pt x="81" y="67"/>
                    <a:pt x="82" y="68"/>
                    <a:pt x="82" y="68"/>
                  </a:cubicBezTo>
                  <a:close/>
                  <a:moveTo>
                    <a:pt x="82" y="71"/>
                  </a:moveTo>
                  <a:cubicBezTo>
                    <a:pt x="82" y="71"/>
                    <a:pt x="82" y="71"/>
                    <a:pt x="82" y="72"/>
                  </a:cubicBezTo>
                  <a:cubicBezTo>
                    <a:pt x="82" y="72"/>
                    <a:pt x="82" y="72"/>
                    <a:pt x="82" y="72"/>
                  </a:cubicBezTo>
                  <a:cubicBezTo>
                    <a:pt x="81" y="72"/>
                    <a:pt x="81" y="71"/>
                    <a:pt x="81" y="71"/>
                  </a:cubicBezTo>
                  <a:cubicBezTo>
                    <a:pt x="81" y="71"/>
                    <a:pt x="81" y="72"/>
                    <a:pt x="81" y="72"/>
                  </a:cubicBezTo>
                  <a:cubicBezTo>
                    <a:pt x="81" y="71"/>
                    <a:pt x="81" y="71"/>
                    <a:pt x="81" y="71"/>
                  </a:cubicBezTo>
                  <a:cubicBezTo>
                    <a:pt x="81" y="71"/>
                    <a:pt x="81" y="71"/>
                    <a:pt x="82" y="71"/>
                  </a:cubicBezTo>
                  <a:close/>
                  <a:moveTo>
                    <a:pt x="84" y="73"/>
                  </a:moveTo>
                  <a:cubicBezTo>
                    <a:pt x="84" y="73"/>
                    <a:pt x="85" y="74"/>
                    <a:pt x="85" y="74"/>
                  </a:cubicBezTo>
                  <a:cubicBezTo>
                    <a:pt x="84" y="74"/>
                    <a:pt x="84" y="74"/>
                    <a:pt x="84" y="73"/>
                  </a:cubicBezTo>
                  <a:close/>
                  <a:moveTo>
                    <a:pt x="84" y="61"/>
                  </a:moveTo>
                  <a:cubicBezTo>
                    <a:pt x="85" y="61"/>
                    <a:pt x="86" y="61"/>
                    <a:pt x="85" y="62"/>
                  </a:cubicBezTo>
                  <a:cubicBezTo>
                    <a:pt x="85" y="61"/>
                    <a:pt x="84" y="61"/>
                    <a:pt x="84" y="61"/>
                  </a:cubicBezTo>
                  <a:close/>
                  <a:moveTo>
                    <a:pt x="82" y="62"/>
                  </a:moveTo>
                  <a:cubicBezTo>
                    <a:pt x="83" y="62"/>
                    <a:pt x="84" y="63"/>
                    <a:pt x="84" y="64"/>
                  </a:cubicBezTo>
                  <a:cubicBezTo>
                    <a:pt x="83" y="64"/>
                    <a:pt x="82" y="63"/>
                    <a:pt x="82" y="62"/>
                  </a:cubicBezTo>
                  <a:close/>
                  <a:moveTo>
                    <a:pt x="82" y="72"/>
                  </a:moveTo>
                  <a:cubicBezTo>
                    <a:pt x="82" y="72"/>
                    <a:pt x="82" y="72"/>
                    <a:pt x="82" y="72"/>
                  </a:cubicBezTo>
                  <a:cubicBezTo>
                    <a:pt x="82" y="72"/>
                    <a:pt x="83" y="72"/>
                    <a:pt x="83" y="73"/>
                  </a:cubicBezTo>
                  <a:cubicBezTo>
                    <a:pt x="82" y="73"/>
                    <a:pt x="82" y="72"/>
                    <a:pt x="82" y="72"/>
                  </a:cubicBezTo>
                  <a:cubicBezTo>
                    <a:pt x="82" y="72"/>
                    <a:pt x="82" y="72"/>
                    <a:pt x="82" y="72"/>
                  </a:cubicBezTo>
                  <a:close/>
                  <a:moveTo>
                    <a:pt x="81" y="73"/>
                  </a:moveTo>
                  <a:cubicBezTo>
                    <a:pt x="81" y="74"/>
                    <a:pt x="83" y="74"/>
                    <a:pt x="83" y="75"/>
                  </a:cubicBezTo>
                  <a:cubicBezTo>
                    <a:pt x="84" y="75"/>
                    <a:pt x="84" y="77"/>
                    <a:pt x="84" y="78"/>
                  </a:cubicBezTo>
                  <a:cubicBezTo>
                    <a:pt x="85" y="77"/>
                    <a:pt x="85" y="77"/>
                    <a:pt x="85" y="78"/>
                  </a:cubicBezTo>
                  <a:cubicBezTo>
                    <a:pt x="85" y="78"/>
                    <a:pt x="85" y="78"/>
                    <a:pt x="85" y="78"/>
                  </a:cubicBezTo>
                  <a:cubicBezTo>
                    <a:pt x="85" y="78"/>
                    <a:pt x="85" y="78"/>
                    <a:pt x="85" y="78"/>
                  </a:cubicBezTo>
                  <a:cubicBezTo>
                    <a:pt x="84" y="78"/>
                    <a:pt x="84" y="79"/>
                    <a:pt x="85" y="79"/>
                  </a:cubicBezTo>
                  <a:cubicBezTo>
                    <a:pt x="85" y="79"/>
                    <a:pt x="85" y="79"/>
                    <a:pt x="86" y="79"/>
                  </a:cubicBezTo>
                  <a:cubicBezTo>
                    <a:pt x="86" y="80"/>
                    <a:pt x="85" y="80"/>
                    <a:pt x="85" y="80"/>
                  </a:cubicBezTo>
                  <a:cubicBezTo>
                    <a:pt x="85" y="81"/>
                    <a:pt x="85" y="81"/>
                    <a:pt x="85" y="81"/>
                  </a:cubicBezTo>
                  <a:cubicBezTo>
                    <a:pt x="85" y="81"/>
                    <a:pt x="85" y="81"/>
                    <a:pt x="85" y="81"/>
                  </a:cubicBezTo>
                  <a:cubicBezTo>
                    <a:pt x="85" y="81"/>
                    <a:pt x="85" y="81"/>
                    <a:pt x="85" y="81"/>
                  </a:cubicBezTo>
                  <a:cubicBezTo>
                    <a:pt x="85" y="81"/>
                    <a:pt x="85" y="81"/>
                    <a:pt x="85" y="80"/>
                  </a:cubicBezTo>
                  <a:cubicBezTo>
                    <a:pt x="85" y="80"/>
                    <a:pt x="85" y="80"/>
                    <a:pt x="85" y="80"/>
                  </a:cubicBezTo>
                  <a:cubicBezTo>
                    <a:pt x="85" y="80"/>
                    <a:pt x="85" y="80"/>
                    <a:pt x="85" y="80"/>
                  </a:cubicBezTo>
                  <a:cubicBezTo>
                    <a:pt x="84" y="80"/>
                    <a:pt x="84" y="80"/>
                    <a:pt x="85" y="82"/>
                  </a:cubicBezTo>
                  <a:cubicBezTo>
                    <a:pt x="84" y="81"/>
                    <a:pt x="83" y="81"/>
                    <a:pt x="83" y="81"/>
                  </a:cubicBezTo>
                  <a:cubicBezTo>
                    <a:pt x="83" y="81"/>
                    <a:pt x="83" y="81"/>
                    <a:pt x="83" y="81"/>
                  </a:cubicBezTo>
                  <a:cubicBezTo>
                    <a:pt x="84" y="81"/>
                    <a:pt x="84" y="82"/>
                    <a:pt x="85" y="82"/>
                  </a:cubicBezTo>
                  <a:cubicBezTo>
                    <a:pt x="85" y="82"/>
                    <a:pt x="85" y="82"/>
                    <a:pt x="85" y="81"/>
                  </a:cubicBezTo>
                  <a:cubicBezTo>
                    <a:pt x="87" y="82"/>
                    <a:pt x="87" y="84"/>
                    <a:pt x="86" y="85"/>
                  </a:cubicBezTo>
                  <a:cubicBezTo>
                    <a:pt x="85" y="85"/>
                    <a:pt x="84" y="84"/>
                    <a:pt x="83" y="84"/>
                  </a:cubicBezTo>
                  <a:cubicBezTo>
                    <a:pt x="83" y="85"/>
                    <a:pt x="84" y="85"/>
                    <a:pt x="83" y="86"/>
                  </a:cubicBezTo>
                  <a:cubicBezTo>
                    <a:pt x="83" y="86"/>
                    <a:pt x="84" y="86"/>
                    <a:pt x="84" y="86"/>
                  </a:cubicBezTo>
                  <a:cubicBezTo>
                    <a:pt x="84" y="87"/>
                    <a:pt x="84" y="87"/>
                    <a:pt x="83" y="87"/>
                  </a:cubicBezTo>
                  <a:cubicBezTo>
                    <a:pt x="83" y="87"/>
                    <a:pt x="83" y="86"/>
                    <a:pt x="83" y="86"/>
                  </a:cubicBezTo>
                  <a:cubicBezTo>
                    <a:pt x="82" y="87"/>
                    <a:pt x="83" y="87"/>
                    <a:pt x="83" y="87"/>
                  </a:cubicBezTo>
                  <a:cubicBezTo>
                    <a:pt x="83" y="88"/>
                    <a:pt x="82" y="89"/>
                    <a:pt x="82" y="90"/>
                  </a:cubicBezTo>
                  <a:cubicBezTo>
                    <a:pt x="81" y="89"/>
                    <a:pt x="81" y="88"/>
                    <a:pt x="81" y="87"/>
                  </a:cubicBezTo>
                  <a:cubicBezTo>
                    <a:pt x="81" y="87"/>
                    <a:pt x="81" y="87"/>
                    <a:pt x="82" y="87"/>
                  </a:cubicBezTo>
                  <a:cubicBezTo>
                    <a:pt x="82" y="87"/>
                    <a:pt x="82" y="87"/>
                    <a:pt x="82" y="87"/>
                  </a:cubicBezTo>
                  <a:cubicBezTo>
                    <a:pt x="83" y="86"/>
                    <a:pt x="81" y="85"/>
                    <a:pt x="82" y="83"/>
                  </a:cubicBezTo>
                  <a:cubicBezTo>
                    <a:pt x="82" y="81"/>
                    <a:pt x="81" y="81"/>
                    <a:pt x="81" y="79"/>
                  </a:cubicBezTo>
                  <a:cubicBezTo>
                    <a:pt x="82" y="79"/>
                    <a:pt x="82" y="80"/>
                    <a:pt x="83" y="80"/>
                  </a:cubicBezTo>
                  <a:cubicBezTo>
                    <a:pt x="82" y="79"/>
                    <a:pt x="82" y="79"/>
                    <a:pt x="82" y="79"/>
                  </a:cubicBezTo>
                  <a:cubicBezTo>
                    <a:pt x="82" y="78"/>
                    <a:pt x="82" y="78"/>
                    <a:pt x="82" y="77"/>
                  </a:cubicBezTo>
                  <a:cubicBezTo>
                    <a:pt x="82" y="77"/>
                    <a:pt x="82" y="77"/>
                    <a:pt x="83" y="77"/>
                  </a:cubicBezTo>
                  <a:cubicBezTo>
                    <a:pt x="82" y="77"/>
                    <a:pt x="82" y="76"/>
                    <a:pt x="82" y="76"/>
                  </a:cubicBezTo>
                  <a:cubicBezTo>
                    <a:pt x="82" y="76"/>
                    <a:pt x="82" y="76"/>
                    <a:pt x="82" y="76"/>
                  </a:cubicBezTo>
                  <a:cubicBezTo>
                    <a:pt x="82" y="75"/>
                    <a:pt x="81" y="75"/>
                    <a:pt x="80" y="75"/>
                  </a:cubicBezTo>
                  <a:cubicBezTo>
                    <a:pt x="80" y="75"/>
                    <a:pt x="80" y="74"/>
                    <a:pt x="80" y="74"/>
                  </a:cubicBezTo>
                  <a:cubicBezTo>
                    <a:pt x="81" y="74"/>
                    <a:pt x="81" y="74"/>
                    <a:pt x="81" y="74"/>
                  </a:cubicBezTo>
                  <a:cubicBezTo>
                    <a:pt x="81" y="73"/>
                    <a:pt x="81" y="73"/>
                    <a:pt x="81" y="73"/>
                  </a:cubicBezTo>
                  <a:cubicBezTo>
                    <a:pt x="80" y="73"/>
                    <a:pt x="80" y="73"/>
                    <a:pt x="80" y="73"/>
                  </a:cubicBezTo>
                  <a:cubicBezTo>
                    <a:pt x="79" y="73"/>
                    <a:pt x="79" y="73"/>
                    <a:pt x="79" y="72"/>
                  </a:cubicBezTo>
                  <a:cubicBezTo>
                    <a:pt x="79" y="72"/>
                    <a:pt x="80" y="72"/>
                    <a:pt x="80" y="72"/>
                  </a:cubicBezTo>
                  <a:cubicBezTo>
                    <a:pt x="80" y="72"/>
                    <a:pt x="80" y="72"/>
                    <a:pt x="80" y="73"/>
                  </a:cubicBezTo>
                  <a:cubicBezTo>
                    <a:pt x="81" y="73"/>
                    <a:pt x="81" y="73"/>
                    <a:pt x="81" y="73"/>
                  </a:cubicBezTo>
                  <a:close/>
                  <a:moveTo>
                    <a:pt x="87" y="64"/>
                  </a:moveTo>
                  <a:cubicBezTo>
                    <a:pt x="88" y="64"/>
                    <a:pt x="88" y="65"/>
                    <a:pt x="88" y="66"/>
                  </a:cubicBezTo>
                  <a:cubicBezTo>
                    <a:pt x="88" y="66"/>
                    <a:pt x="88" y="66"/>
                    <a:pt x="88" y="66"/>
                  </a:cubicBezTo>
                  <a:cubicBezTo>
                    <a:pt x="87" y="66"/>
                    <a:pt x="87" y="66"/>
                    <a:pt x="87" y="65"/>
                  </a:cubicBezTo>
                  <a:cubicBezTo>
                    <a:pt x="86" y="66"/>
                    <a:pt x="87" y="66"/>
                    <a:pt x="87" y="66"/>
                  </a:cubicBezTo>
                  <a:cubicBezTo>
                    <a:pt x="87" y="66"/>
                    <a:pt x="87" y="66"/>
                    <a:pt x="88" y="66"/>
                  </a:cubicBezTo>
                  <a:cubicBezTo>
                    <a:pt x="88" y="66"/>
                    <a:pt x="88" y="66"/>
                    <a:pt x="88" y="66"/>
                  </a:cubicBezTo>
                  <a:cubicBezTo>
                    <a:pt x="88" y="67"/>
                    <a:pt x="87" y="66"/>
                    <a:pt x="87" y="67"/>
                  </a:cubicBezTo>
                  <a:cubicBezTo>
                    <a:pt x="87" y="66"/>
                    <a:pt x="86" y="66"/>
                    <a:pt x="86" y="65"/>
                  </a:cubicBezTo>
                  <a:cubicBezTo>
                    <a:pt x="87" y="65"/>
                    <a:pt x="86" y="65"/>
                    <a:pt x="87" y="65"/>
                  </a:cubicBezTo>
                  <a:cubicBezTo>
                    <a:pt x="87" y="65"/>
                    <a:pt x="87" y="64"/>
                    <a:pt x="87" y="64"/>
                  </a:cubicBezTo>
                  <a:close/>
                  <a:moveTo>
                    <a:pt x="87" y="76"/>
                  </a:moveTo>
                  <a:cubicBezTo>
                    <a:pt x="88" y="76"/>
                    <a:pt x="88" y="77"/>
                    <a:pt x="88" y="77"/>
                  </a:cubicBezTo>
                  <a:cubicBezTo>
                    <a:pt x="88" y="77"/>
                    <a:pt x="88" y="77"/>
                    <a:pt x="88" y="77"/>
                  </a:cubicBezTo>
                  <a:cubicBezTo>
                    <a:pt x="88" y="77"/>
                    <a:pt x="88" y="77"/>
                    <a:pt x="88" y="78"/>
                  </a:cubicBezTo>
                  <a:cubicBezTo>
                    <a:pt x="88" y="78"/>
                    <a:pt x="88" y="78"/>
                    <a:pt x="88" y="78"/>
                  </a:cubicBezTo>
                  <a:cubicBezTo>
                    <a:pt x="88" y="78"/>
                    <a:pt x="88" y="78"/>
                    <a:pt x="88" y="79"/>
                  </a:cubicBezTo>
                  <a:cubicBezTo>
                    <a:pt x="87" y="79"/>
                    <a:pt x="86" y="77"/>
                    <a:pt x="86" y="76"/>
                  </a:cubicBezTo>
                  <a:cubicBezTo>
                    <a:pt x="86" y="76"/>
                    <a:pt x="87" y="76"/>
                    <a:pt x="87" y="76"/>
                  </a:cubicBezTo>
                  <a:close/>
                  <a:moveTo>
                    <a:pt x="87" y="81"/>
                  </a:moveTo>
                  <a:cubicBezTo>
                    <a:pt x="86" y="81"/>
                    <a:pt x="86" y="81"/>
                    <a:pt x="86" y="81"/>
                  </a:cubicBezTo>
                  <a:cubicBezTo>
                    <a:pt x="86" y="81"/>
                    <a:pt x="86" y="81"/>
                    <a:pt x="86" y="80"/>
                  </a:cubicBezTo>
                  <a:cubicBezTo>
                    <a:pt x="86" y="80"/>
                    <a:pt x="86" y="80"/>
                    <a:pt x="86" y="80"/>
                  </a:cubicBezTo>
                  <a:cubicBezTo>
                    <a:pt x="86" y="80"/>
                    <a:pt x="86" y="80"/>
                    <a:pt x="86" y="80"/>
                  </a:cubicBezTo>
                  <a:cubicBezTo>
                    <a:pt x="86" y="80"/>
                    <a:pt x="86" y="80"/>
                    <a:pt x="87" y="80"/>
                  </a:cubicBezTo>
                  <a:cubicBezTo>
                    <a:pt x="87" y="80"/>
                    <a:pt x="86" y="80"/>
                    <a:pt x="87" y="81"/>
                  </a:cubicBezTo>
                  <a:close/>
                  <a:moveTo>
                    <a:pt x="86" y="75"/>
                  </a:moveTo>
                  <a:cubicBezTo>
                    <a:pt x="86" y="75"/>
                    <a:pt x="85" y="74"/>
                    <a:pt x="86" y="74"/>
                  </a:cubicBezTo>
                  <a:cubicBezTo>
                    <a:pt x="86" y="74"/>
                    <a:pt x="86" y="75"/>
                    <a:pt x="86" y="75"/>
                  </a:cubicBezTo>
                  <a:close/>
                  <a:moveTo>
                    <a:pt x="86" y="70"/>
                  </a:moveTo>
                  <a:cubicBezTo>
                    <a:pt x="86" y="70"/>
                    <a:pt x="86" y="71"/>
                    <a:pt x="86" y="71"/>
                  </a:cubicBezTo>
                  <a:cubicBezTo>
                    <a:pt x="86" y="71"/>
                    <a:pt x="86" y="71"/>
                    <a:pt x="86" y="70"/>
                  </a:cubicBezTo>
                  <a:close/>
                  <a:moveTo>
                    <a:pt x="85" y="98"/>
                  </a:moveTo>
                  <a:cubicBezTo>
                    <a:pt x="84" y="99"/>
                    <a:pt x="84" y="99"/>
                    <a:pt x="84" y="99"/>
                  </a:cubicBezTo>
                  <a:cubicBezTo>
                    <a:pt x="84" y="99"/>
                    <a:pt x="84" y="99"/>
                    <a:pt x="84" y="99"/>
                  </a:cubicBezTo>
                  <a:cubicBezTo>
                    <a:pt x="84" y="98"/>
                    <a:pt x="84" y="98"/>
                    <a:pt x="84" y="98"/>
                  </a:cubicBezTo>
                  <a:cubicBezTo>
                    <a:pt x="84" y="98"/>
                    <a:pt x="84" y="98"/>
                    <a:pt x="84" y="98"/>
                  </a:cubicBezTo>
                  <a:cubicBezTo>
                    <a:pt x="84" y="98"/>
                    <a:pt x="84" y="98"/>
                    <a:pt x="85" y="98"/>
                  </a:cubicBezTo>
                  <a:close/>
                  <a:moveTo>
                    <a:pt x="85" y="102"/>
                  </a:moveTo>
                  <a:cubicBezTo>
                    <a:pt x="85" y="102"/>
                    <a:pt x="84" y="102"/>
                    <a:pt x="84" y="102"/>
                  </a:cubicBezTo>
                  <a:cubicBezTo>
                    <a:pt x="84" y="102"/>
                    <a:pt x="84" y="102"/>
                    <a:pt x="85" y="102"/>
                  </a:cubicBezTo>
                  <a:cubicBezTo>
                    <a:pt x="84" y="103"/>
                    <a:pt x="84" y="103"/>
                    <a:pt x="83" y="103"/>
                  </a:cubicBezTo>
                  <a:cubicBezTo>
                    <a:pt x="83" y="103"/>
                    <a:pt x="83" y="103"/>
                    <a:pt x="83" y="103"/>
                  </a:cubicBezTo>
                  <a:cubicBezTo>
                    <a:pt x="84" y="103"/>
                    <a:pt x="84" y="102"/>
                    <a:pt x="85" y="102"/>
                  </a:cubicBezTo>
                  <a:close/>
                  <a:moveTo>
                    <a:pt x="79" y="84"/>
                  </a:moveTo>
                  <a:cubicBezTo>
                    <a:pt x="80" y="83"/>
                    <a:pt x="80" y="83"/>
                    <a:pt x="80" y="84"/>
                  </a:cubicBezTo>
                  <a:cubicBezTo>
                    <a:pt x="80" y="84"/>
                    <a:pt x="80" y="85"/>
                    <a:pt x="79" y="85"/>
                  </a:cubicBezTo>
                  <a:cubicBezTo>
                    <a:pt x="80" y="84"/>
                    <a:pt x="79" y="84"/>
                    <a:pt x="79" y="84"/>
                  </a:cubicBezTo>
                  <a:close/>
                  <a:moveTo>
                    <a:pt x="79" y="81"/>
                  </a:moveTo>
                  <a:cubicBezTo>
                    <a:pt x="79" y="81"/>
                    <a:pt x="79" y="81"/>
                    <a:pt x="79" y="80"/>
                  </a:cubicBezTo>
                  <a:cubicBezTo>
                    <a:pt x="79" y="80"/>
                    <a:pt x="79" y="81"/>
                    <a:pt x="80" y="81"/>
                  </a:cubicBezTo>
                  <a:cubicBezTo>
                    <a:pt x="80" y="81"/>
                    <a:pt x="79" y="81"/>
                    <a:pt x="79" y="81"/>
                  </a:cubicBezTo>
                  <a:close/>
                  <a:moveTo>
                    <a:pt x="80" y="82"/>
                  </a:moveTo>
                  <a:cubicBezTo>
                    <a:pt x="80" y="82"/>
                    <a:pt x="80" y="83"/>
                    <a:pt x="79" y="83"/>
                  </a:cubicBezTo>
                  <a:cubicBezTo>
                    <a:pt x="79" y="82"/>
                    <a:pt x="79" y="82"/>
                    <a:pt x="80" y="82"/>
                  </a:cubicBezTo>
                  <a:close/>
                  <a:moveTo>
                    <a:pt x="77" y="90"/>
                  </a:moveTo>
                  <a:cubicBezTo>
                    <a:pt x="76" y="91"/>
                    <a:pt x="76" y="91"/>
                    <a:pt x="75" y="91"/>
                  </a:cubicBezTo>
                  <a:cubicBezTo>
                    <a:pt x="75" y="90"/>
                    <a:pt x="76" y="90"/>
                    <a:pt x="77" y="89"/>
                  </a:cubicBezTo>
                  <a:cubicBezTo>
                    <a:pt x="77" y="89"/>
                    <a:pt x="77" y="90"/>
                    <a:pt x="77" y="90"/>
                  </a:cubicBezTo>
                  <a:close/>
                  <a:moveTo>
                    <a:pt x="77" y="89"/>
                  </a:moveTo>
                  <a:cubicBezTo>
                    <a:pt x="77" y="88"/>
                    <a:pt x="77" y="88"/>
                    <a:pt x="77" y="88"/>
                  </a:cubicBezTo>
                  <a:cubicBezTo>
                    <a:pt x="77" y="88"/>
                    <a:pt x="77" y="88"/>
                    <a:pt x="77" y="88"/>
                  </a:cubicBezTo>
                  <a:cubicBezTo>
                    <a:pt x="77" y="88"/>
                    <a:pt x="77" y="88"/>
                    <a:pt x="77" y="89"/>
                  </a:cubicBezTo>
                  <a:close/>
                  <a:moveTo>
                    <a:pt x="77" y="86"/>
                  </a:moveTo>
                  <a:cubicBezTo>
                    <a:pt x="77" y="86"/>
                    <a:pt x="77" y="86"/>
                    <a:pt x="77" y="86"/>
                  </a:cubicBezTo>
                  <a:cubicBezTo>
                    <a:pt x="78" y="86"/>
                    <a:pt x="77" y="86"/>
                    <a:pt x="77" y="86"/>
                  </a:cubicBezTo>
                  <a:cubicBezTo>
                    <a:pt x="77" y="86"/>
                    <a:pt x="77" y="86"/>
                    <a:pt x="77" y="86"/>
                  </a:cubicBezTo>
                  <a:close/>
                  <a:moveTo>
                    <a:pt x="77" y="96"/>
                  </a:moveTo>
                  <a:cubicBezTo>
                    <a:pt x="77" y="96"/>
                    <a:pt x="77" y="97"/>
                    <a:pt x="76" y="97"/>
                  </a:cubicBezTo>
                  <a:cubicBezTo>
                    <a:pt x="76" y="97"/>
                    <a:pt x="77" y="96"/>
                    <a:pt x="77" y="96"/>
                  </a:cubicBezTo>
                  <a:close/>
                  <a:moveTo>
                    <a:pt x="81" y="96"/>
                  </a:moveTo>
                  <a:cubicBezTo>
                    <a:pt x="82" y="96"/>
                    <a:pt x="82" y="96"/>
                    <a:pt x="82" y="96"/>
                  </a:cubicBezTo>
                  <a:cubicBezTo>
                    <a:pt x="82" y="96"/>
                    <a:pt x="82" y="96"/>
                    <a:pt x="82" y="96"/>
                  </a:cubicBezTo>
                  <a:cubicBezTo>
                    <a:pt x="81" y="96"/>
                    <a:pt x="81" y="96"/>
                    <a:pt x="81" y="96"/>
                  </a:cubicBezTo>
                  <a:cubicBezTo>
                    <a:pt x="81" y="96"/>
                    <a:pt x="81" y="96"/>
                    <a:pt x="81" y="96"/>
                  </a:cubicBezTo>
                  <a:close/>
                  <a:moveTo>
                    <a:pt x="82" y="95"/>
                  </a:moveTo>
                  <a:cubicBezTo>
                    <a:pt x="82" y="95"/>
                    <a:pt x="82" y="95"/>
                    <a:pt x="82" y="95"/>
                  </a:cubicBezTo>
                  <a:cubicBezTo>
                    <a:pt x="83" y="95"/>
                    <a:pt x="82" y="96"/>
                    <a:pt x="82" y="96"/>
                  </a:cubicBezTo>
                  <a:cubicBezTo>
                    <a:pt x="82" y="96"/>
                    <a:pt x="82" y="95"/>
                    <a:pt x="82" y="95"/>
                  </a:cubicBezTo>
                  <a:close/>
                  <a:moveTo>
                    <a:pt x="82" y="102"/>
                  </a:moveTo>
                  <a:cubicBezTo>
                    <a:pt x="82" y="102"/>
                    <a:pt x="83" y="102"/>
                    <a:pt x="83" y="102"/>
                  </a:cubicBezTo>
                  <a:cubicBezTo>
                    <a:pt x="83" y="103"/>
                    <a:pt x="82" y="103"/>
                    <a:pt x="82" y="103"/>
                  </a:cubicBezTo>
                  <a:cubicBezTo>
                    <a:pt x="82" y="102"/>
                    <a:pt x="82" y="102"/>
                    <a:pt x="82" y="102"/>
                  </a:cubicBezTo>
                  <a:close/>
                  <a:moveTo>
                    <a:pt x="89" y="68"/>
                  </a:moveTo>
                  <a:cubicBezTo>
                    <a:pt x="89" y="68"/>
                    <a:pt x="88" y="67"/>
                    <a:pt x="89" y="67"/>
                  </a:cubicBezTo>
                  <a:cubicBezTo>
                    <a:pt x="89" y="67"/>
                    <a:pt x="89" y="68"/>
                    <a:pt x="89" y="68"/>
                  </a:cubicBezTo>
                  <a:cubicBezTo>
                    <a:pt x="89" y="68"/>
                    <a:pt x="89" y="68"/>
                    <a:pt x="89" y="68"/>
                  </a:cubicBezTo>
                  <a:close/>
                  <a:moveTo>
                    <a:pt x="89" y="71"/>
                  </a:moveTo>
                  <a:cubicBezTo>
                    <a:pt x="89" y="71"/>
                    <a:pt x="89" y="71"/>
                    <a:pt x="89" y="71"/>
                  </a:cubicBezTo>
                  <a:cubicBezTo>
                    <a:pt x="89" y="71"/>
                    <a:pt x="89" y="71"/>
                    <a:pt x="89" y="71"/>
                  </a:cubicBezTo>
                  <a:close/>
                  <a:moveTo>
                    <a:pt x="89" y="87"/>
                  </a:moveTo>
                  <a:cubicBezTo>
                    <a:pt x="89" y="87"/>
                    <a:pt x="89" y="87"/>
                    <a:pt x="89" y="86"/>
                  </a:cubicBezTo>
                  <a:cubicBezTo>
                    <a:pt x="89" y="86"/>
                    <a:pt x="89" y="86"/>
                    <a:pt x="90" y="86"/>
                  </a:cubicBezTo>
                  <a:cubicBezTo>
                    <a:pt x="89" y="87"/>
                    <a:pt x="89" y="87"/>
                    <a:pt x="89" y="87"/>
                  </a:cubicBezTo>
                  <a:close/>
                  <a:moveTo>
                    <a:pt x="89" y="74"/>
                  </a:moveTo>
                  <a:cubicBezTo>
                    <a:pt x="89" y="73"/>
                    <a:pt x="90" y="74"/>
                    <a:pt x="90" y="73"/>
                  </a:cubicBezTo>
                  <a:cubicBezTo>
                    <a:pt x="90" y="74"/>
                    <a:pt x="91" y="74"/>
                    <a:pt x="90" y="75"/>
                  </a:cubicBezTo>
                  <a:cubicBezTo>
                    <a:pt x="90" y="75"/>
                    <a:pt x="90" y="75"/>
                    <a:pt x="90" y="75"/>
                  </a:cubicBezTo>
                  <a:cubicBezTo>
                    <a:pt x="90" y="75"/>
                    <a:pt x="90" y="74"/>
                    <a:pt x="89" y="74"/>
                  </a:cubicBezTo>
                  <a:close/>
                  <a:moveTo>
                    <a:pt x="90" y="82"/>
                  </a:moveTo>
                  <a:cubicBezTo>
                    <a:pt x="91" y="82"/>
                    <a:pt x="91" y="83"/>
                    <a:pt x="90" y="83"/>
                  </a:cubicBezTo>
                  <a:cubicBezTo>
                    <a:pt x="90" y="82"/>
                    <a:pt x="90" y="82"/>
                    <a:pt x="90" y="82"/>
                  </a:cubicBezTo>
                  <a:close/>
                  <a:moveTo>
                    <a:pt x="83" y="54"/>
                  </a:moveTo>
                  <a:cubicBezTo>
                    <a:pt x="82" y="53"/>
                    <a:pt x="82" y="53"/>
                    <a:pt x="82" y="53"/>
                  </a:cubicBezTo>
                  <a:cubicBezTo>
                    <a:pt x="82" y="53"/>
                    <a:pt x="83" y="53"/>
                    <a:pt x="83" y="54"/>
                  </a:cubicBezTo>
                  <a:close/>
                  <a:moveTo>
                    <a:pt x="80" y="58"/>
                  </a:moveTo>
                  <a:cubicBezTo>
                    <a:pt x="81" y="58"/>
                    <a:pt x="82" y="58"/>
                    <a:pt x="83" y="59"/>
                  </a:cubicBezTo>
                  <a:cubicBezTo>
                    <a:pt x="83" y="59"/>
                    <a:pt x="83" y="59"/>
                    <a:pt x="83" y="59"/>
                  </a:cubicBezTo>
                  <a:cubicBezTo>
                    <a:pt x="83" y="59"/>
                    <a:pt x="83" y="59"/>
                    <a:pt x="83" y="59"/>
                  </a:cubicBezTo>
                  <a:cubicBezTo>
                    <a:pt x="83" y="59"/>
                    <a:pt x="83" y="59"/>
                    <a:pt x="83" y="59"/>
                  </a:cubicBezTo>
                  <a:cubicBezTo>
                    <a:pt x="83" y="59"/>
                    <a:pt x="83" y="59"/>
                    <a:pt x="83" y="59"/>
                  </a:cubicBezTo>
                  <a:cubicBezTo>
                    <a:pt x="83" y="59"/>
                    <a:pt x="83" y="59"/>
                    <a:pt x="83" y="59"/>
                  </a:cubicBezTo>
                  <a:cubicBezTo>
                    <a:pt x="83" y="59"/>
                    <a:pt x="83" y="59"/>
                    <a:pt x="83" y="59"/>
                  </a:cubicBezTo>
                  <a:cubicBezTo>
                    <a:pt x="82" y="59"/>
                    <a:pt x="81" y="59"/>
                    <a:pt x="80" y="59"/>
                  </a:cubicBezTo>
                  <a:cubicBezTo>
                    <a:pt x="80" y="58"/>
                    <a:pt x="80" y="58"/>
                    <a:pt x="80" y="58"/>
                  </a:cubicBezTo>
                  <a:close/>
                  <a:moveTo>
                    <a:pt x="80" y="72"/>
                  </a:moveTo>
                  <a:cubicBezTo>
                    <a:pt x="80" y="72"/>
                    <a:pt x="80" y="72"/>
                    <a:pt x="80" y="72"/>
                  </a:cubicBezTo>
                  <a:cubicBezTo>
                    <a:pt x="80" y="71"/>
                    <a:pt x="79" y="71"/>
                    <a:pt x="79" y="71"/>
                  </a:cubicBezTo>
                  <a:cubicBezTo>
                    <a:pt x="79" y="71"/>
                    <a:pt x="79" y="70"/>
                    <a:pt x="79" y="70"/>
                  </a:cubicBezTo>
                  <a:cubicBezTo>
                    <a:pt x="80" y="71"/>
                    <a:pt x="80" y="71"/>
                    <a:pt x="80" y="72"/>
                  </a:cubicBezTo>
                  <a:close/>
                  <a:moveTo>
                    <a:pt x="79" y="59"/>
                  </a:moveTo>
                  <a:cubicBezTo>
                    <a:pt x="78" y="59"/>
                    <a:pt x="78" y="58"/>
                    <a:pt x="78" y="57"/>
                  </a:cubicBezTo>
                  <a:cubicBezTo>
                    <a:pt x="79" y="58"/>
                    <a:pt x="79" y="58"/>
                    <a:pt x="79" y="59"/>
                  </a:cubicBezTo>
                  <a:close/>
                  <a:moveTo>
                    <a:pt x="78" y="47"/>
                  </a:moveTo>
                  <a:cubicBezTo>
                    <a:pt x="77" y="47"/>
                    <a:pt x="76" y="47"/>
                    <a:pt x="75" y="46"/>
                  </a:cubicBezTo>
                  <a:cubicBezTo>
                    <a:pt x="76" y="46"/>
                    <a:pt x="77" y="46"/>
                    <a:pt x="78" y="47"/>
                  </a:cubicBezTo>
                  <a:close/>
                  <a:moveTo>
                    <a:pt x="76" y="58"/>
                  </a:moveTo>
                  <a:cubicBezTo>
                    <a:pt x="76" y="58"/>
                    <a:pt x="76" y="57"/>
                    <a:pt x="76" y="57"/>
                  </a:cubicBezTo>
                  <a:cubicBezTo>
                    <a:pt x="78" y="57"/>
                    <a:pt x="78" y="58"/>
                    <a:pt x="78" y="59"/>
                  </a:cubicBezTo>
                  <a:cubicBezTo>
                    <a:pt x="78" y="59"/>
                    <a:pt x="78" y="59"/>
                    <a:pt x="78" y="59"/>
                  </a:cubicBezTo>
                  <a:cubicBezTo>
                    <a:pt x="77" y="59"/>
                    <a:pt x="77" y="59"/>
                    <a:pt x="77" y="59"/>
                  </a:cubicBezTo>
                  <a:cubicBezTo>
                    <a:pt x="76" y="59"/>
                    <a:pt x="75" y="59"/>
                    <a:pt x="74" y="58"/>
                  </a:cubicBezTo>
                  <a:cubicBezTo>
                    <a:pt x="72" y="58"/>
                    <a:pt x="71" y="58"/>
                    <a:pt x="69" y="58"/>
                  </a:cubicBezTo>
                  <a:cubicBezTo>
                    <a:pt x="68" y="58"/>
                    <a:pt x="68" y="59"/>
                    <a:pt x="67" y="59"/>
                  </a:cubicBezTo>
                  <a:cubicBezTo>
                    <a:pt x="66" y="59"/>
                    <a:pt x="65" y="59"/>
                    <a:pt x="64" y="59"/>
                  </a:cubicBezTo>
                  <a:cubicBezTo>
                    <a:pt x="63" y="59"/>
                    <a:pt x="62" y="59"/>
                    <a:pt x="62" y="60"/>
                  </a:cubicBezTo>
                  <a:cubicBezTo>
                    <a:pt x="62" y="60"/>
                    <a:pt x="61" y="60"/>
                    <a:pt x="61" y="60"/>
                  </a:cubicBezTo>
                  <a:cubicBezTo>
                    <a:pt x="62" y="61"/>
                    <a:pt x="62" y="59"/>
                    <a:pt x="63" y="60"/>
                  </a:cubicBezTo>
                  <a:cubicBezTo>
                    <a:pt x="63" y="61"/>
                    <a:pt x="62" y="61"/>
                    <a:pt x="62" y="61"/>
                  </a:cubicBezTo>
                  <a:cubicBezTo>
                    <a:pt x="62" y="61"/>
                    <a:pt x="62" y="61"/>
                    <a:pt x="62" y="61"/>
                  </a:cubicBezTo>
                  <a:cubicBezTo>
                    <a:pt x="62" y="62"/>
                    <a:pt x="60" y="61"/>
                    <a:pt x="59" y="61"/>
                  </a:cubicBezTo>
                  <a:cubicBezTo>
                    <a:pt x="60" y="60"/>
                    <a:pt x="60" y="60"/>
                    <a:pt x="60" y="60"/>
                  </a:cubicBezTo>
                  <a:cubicBezTo>
                    <a:pt x="59" y="60"/>
                    <a:pt x="57" y="60"/>
                    <a:pt x="57" y="61"/>
                  </a:cubicBezTo>
                  <a:cubicBezTo>
                    <a:pt x="57" y="61"/>
                    <a:pt x="57" y="61"/>
                    <a:pt x="56" y="61"/>
                  </a:cubicBezTo>
                  <a:cubicBezTo>
                    <a:pt x="56" y="61"/>
                    <a:pt x="56" y="61"/>
                    <a:pt x="55" y="62"/>
                  </a:cubicBezTo>
                  <a:cubicBezTo>
                    <a:pt x="55" y="61"/>
                    <a:pt x="56" y="61"/>
                    <a:pt x="57" y="60"/>
                  </a:cubicBezTo>
                  <a:cubicBezTo>
                    <a:pt x="57" y="60"/>
                    <a:pt x="57" y="60"/>
                    <a:pt x="58" y="60"/>
                  </a:cubicBezTo>
                  <a:cubicBezTo>
                    <a:pt x="58" y="59"/>
                    <a:pt x="57" y="59"/>
                    <a:pt x="57" y="59"/>
                  </a:cubicBezTo>
                  <a:cubicBezTo>
                    <a:pt x="57" y="59"/>
                    <a:pt x="57" y="59"/>
                    <a:pt x="57" y="59"/>
                  </a:cubicBezTo>
                  <a:cubicBezTo>
                    <a:pt x="57" y="58"/>
                    <a:pt x="59" y="57"/>
                    <a:pt x="60" y="58"/>
                  </a:cubicBezTo>
                  <a:cubicBezTo>
                    <a:pt x="60" y="57"/>
                    <a:pt x="60" y="57"/>
                    <a:pt x="60" y="57"/>
                  </a:cubicBezTo>
                  <a:cubicBezTo>
                    <a:pt x="62" y="57"/>
                    <a:pt x="64" y="55"/>
                    <a:pt x="67" y="55"/>
                  </a:cubicBezTo>
                  <a:cubicBezTo>
                    <a:pt x="66" y="56"/>
                    <a:pt x="65" y="56"/>
                    <a:pt x="64" y="56"/>
                  </a:cubicBezTo>
                  <a:cubicBezTo>
                    <a:pt x="65" y="56"/>
                    <a:pt x="66" y="56"/>
                    <a:pt x="67" y="57"/>
                  </a:cubicBezTo>
                  <a:cubicBezTo>
                    <a:pt x="67" y="57"/>
                    <a:pt x="67" y="57"/>
                    <a:pt x="67" y="56"/>
                  </a:cubicBezTo>
                  <a:cubicBezTo>
                    <a:pt x="69" y="57"/>
                    <a:pt x="70" y="57"/>
                    <a:pt x="72" y="57"/>
                  </a:cubicBezTo>
                  <a:cubicBezTo>
                    <a:pt x="73" y="57"/>
                    <a:pt x="73" y="57"/>
                    <a:pt x="73" y="57"/>
                  </a:cubicBezTo>
                  <a:cubicBezTo>
                    <a:pt x="74" y="57"/>
                    <a:pt x="74" y="57"/>
                    <a:pt x="75" y="57"/>
                  </a:cubicBezTo>
                  <a:cubicBezTo>
                    <a:pt x="75" y="57"/>
                    <a:pt x="76" y="58"/>
                    <a:pt x="76" y="58"/>
                  </a:cubicBezTo>
                  <a:close/>
                  <a:moveTo>
                    <a:pt x="63" y="51"/>
                  </a:moveTo>
                  <a:cubicBezTo>
                    <a:pt x="63" y="51"/>
                    <a:pt x="63" y="51"/>
                    <a:pt x="63" y="51"/>
                  </a:cubicBezTo>
                  <a:cubicBezTo>
                    <a:pt x="63" y="51"/>
                    <a:pt x="63" y="51"/>
                    <a:pt x="63" y="51"/>
                  </a:cubicBezTo>
                  <a:cubicBezTo>
                    <a:pt x="63" y="51"/>
                    <a:pt x="63" y="51"/>
                    <a:pt x="63" y="51"/>
                  </a:cubicBezTo>
                  <a:close/>
                  <a:moveTo>
                    <a:pt x="66" y="53"/>
                  </a:moveTo>
                  <a:cubicBezTo>
                    <a:pt x="67" y="53"/>
                    <a:pt x="69" y="53"/>
                    <a:pt x="70" y="53"/>
                  </a:cubicBezTo>
                  <a:cubicBezTo>
                    <a:pt x="70" y="54"/>
                    <a:pt x="69" y="54"/>
                    <a:pt x="69" y="55"/>
                  </a:cubicBezTo>
                  <a:cubicBezTo>
                    <a:pt x="67" y="54"/>
                    <a:pt x="65" y="55"/>
                    <a:pt x="64" y="55"/>
                  </a:cubicBezTo>
                  <a:cubicBezTo>
                    <a:pt x="64" y="54"/>
                    <a:pt x="65" y="54"/>
                    <a:pt x="66" y="53"/>
                  </a:cubicBezTo>
                  <a:close/>
                  <a:moveTo>
                    <a:pt x="64" y="47"/>
                  </a:moveTo>
                  <a:cubicBezTo>
                    <a:pt x="64" y="47"/>
                    <a:pt x="64" y="47"/>
                    <a:pt x="64" y="47"/>
                  </a:cubicBezTo>
                  <a:cubicBezTo>
                    <a:pt x="64" y="46"/>
                    <a:pt x="65" y="46"/>
                    <a:pt x="66" y="46"/>
                  </a:cubicBezTo>
                  <a:cubicBezTo>
                    <a:pt x="66" y="47"/>
                    <a:pt x="65" y="47"/>
                    <a:pt x="64" y="47"/>
                  </a:cubicBezTo>
                  <a:close/>
                  <a:moveTo>
                    <a:pt x="68" y="55"/>
                  </a:moveTo>
                  <a:cubicBezTo>
                    <a:pt x="68" y="55"/>
                    <a:pt x="68" y="55"/>
                    <a:pt x="68" y="55"/>
                  </a:cubicBezTo>
                  <a:cubicBezTo>
                    <a:pt x="67" y="55"/>
                    <a:pt x="67" y="56"/>
                    <a:pt x="67" y="55"/>
                  </a:cubicBezTo>
                  <a:cubicBezTo>
                    <a:pt x="67" y="55"/>
                    <a:pt x="67" y="55"/>
                    <a:pt x="68" y="55"/>
                  </a:cubicBezTo>
                  <a:close/>
                  <a:moveTo>
                    <a:pt x="64" y="48"/>
                  </a:moveTo>
                  <a:cubicBezTo>
                    <a:pt x="63" y="48"/>
                    <a:pt x="64" y="47"/>
                    <a:pt x="63" y="47"/>
                  </a:cubicBezTo>
                  <a:cubicBezTo>
                    <a:pt x="63" y="47"/>
                    <a:pt x="64" y="47"/>
                    <a:pt x="64" y="47"/>
                  </a:cubicBezTo>
                  <a:cubicBezTo>
                    <a:pt x="64" y="47"/>
                    <a:pt x="64" y="48"/>
                    <a:pt x="64" y="48"/>
                  </a:cubicBezTo>
                  <a:close/>
                  <a:moveTo>
                    <a:pt x="72" y="57"/>
                  </a:moveTo>
                  <a:cubicBezTo>
                    <a:pt x="72" y="56"/>
                    <a:pt x="73" y="57"/>
                    <a:pt x="73" y="57"/>
                  </a:cubicBezTo>
                  <a:cubicBezTo>
                    <a:pt x="73" y="57"/>
                    <a:pt x="72" y="57"/>
                    <a:pt x="72" y="57"/>
                  </a:cubicBezTo>
                  <a:close/>
                  <a:moveTo>
                    <a:pt x="73" y="47"/>
                  </a:moveTo>
                  <a:cubicBezTo>
                    <a:pt x="73" y="47"/>
                    <a:pt x="72" y="47"/>
                    <a:pt x="72" y="46"/>
                  </a:cubicBezTo>
                  <a:cubicBezTo>
                    <a:pt x="72" y="47"/>
                    <a:pt x="73" y="46"/>
                    <a:pt x="73" y="47"/>
                  </a:cubicBezTo>
                  <a:close/>
                  <a:moveTo>
                    <a:pt x="73" y="49"/>
                  </a:moveTo>
                  <a:cubicBezTo>
                    <a:pt x="73" y="49"/>
                    <a:pt x="74" y="49"/>
                    <a:pt x="74" y="49"/>
                  </a:cubicBezTo>
                  <a:cubicBezTo>
                    <a:pt x="74" y="50"/>
                    <a:pt x="73" y="50"/>
                    <a:pt x="73" y="50"/>
                  </a:cubicBezTo>
                  <a:cubicBezTo>
                    <a:pt x="72" y="50"/>
                    <a:pt x="69" y="50"/>
                    <a:pt x="69" y="49"/>
                  </a:cubicBezTo>
                  <a:cubicBezTo>
                    <a:pt x="70" y="48"/>
                    <a:pt x="72" y="49"/>
                    <a:pt x="73" y="49"/>
                  </a:cubicBezTo>
                  <a:close/>
                  <a:moveTo>
                    <a:pt x="71" y="47"/>
                  </a:moveTo>
                  <a:cubicBezTo>
                    <a:pt x="70" y="46"/>
                    <a:pt x="69" y="46"/>
                    <a:pt x="68" y="46"/>
                  </a:cubicBezTo>
                  <a:cubicBezTo>
                    <a:pt x="69" y="46"/>
                    <a:pt x="71" y="46"/>
                    <a:pt x="71" y="47"/>
                  </a:cubicBezTo>
                  <a:close/>
                  <a:moveTo>
                    <a:pt x="70" y="42"/>
                  </a:moveTo>
                  <a:cubicBezTo>
                    <a:pt x="71" y="42"/>
                    <a:pt x="71" y="42"/>
                    <a:pt x="71" y="42"/>
                  </a:cubicBezTo>
                  <a:cubicBezTo>
                    <a:pt x="71" y="42"/>
                    <a:pt x="71" y="42"/>
                    <a:pt x="71" y="42"/>
                  </a:cubicBezTo>
                  <a:cubicBezTo>
                    <a:pt x="70" y="42"/>
                    <a:pt x="71" y="42"/>
                    <a:pt x="70" y="42"/>
                  </a:cubicBezTo>
                  <a:cubicBezTo>
                    <a:pt x="70" y="42"/>
                    <a:pt x="70" y="42"/>
                    <a:pt x="70" y="42"/>
                  </a:cubicBezTo>
                  <a:close/>
                  <a:moveTo>
                    <a:pt x="65" y="38"/>
                  </a:moveTo>
                  <a:cubicBezTo>
                    <a:pt x="65" y="38"/>
                    <a:pt x="66" y="38"/>
                    <a:pt x="66" y="39"/>
                  </a:cubicBezTo>
                  <a:cubicBezTo>
                    <a:pt x="66" y="39"/>
                    <a:pt x="65" y="39"/>
                    <a:pt x="65" y="39"/>
                  </a:cubicBezTo>
                  <a:cubicBezTo>
                    <a:pt x="65" y="39"/>
                    <a:pt x="65" y="39"/>
                    <a:pt x="65" y="38"/>
                  </a:cubicBezTo>
                  <a:close/>
                  <a:moveTo>
                    <a:pt x="65" y="39"/>
                  </a:moveTo>
                  <a:cubicBezTo>
                    <a:pt x="65" y="39"/>
                    <a:pt x="65" y="39"/>
                    <a:pt x="65" y="39"/>
                  </a:cubicBezTo>
                  <a:cubicBezTo>
                    <a:pt x="65" y="39"/>
                    <a:pt x="64" y="39"/>
                    <a:pt x="64" y="39"/>
                  </a:cubicBezTo>
                  <a:cubicBezTo>
                    <a:pt x="64" y="38"/>
                    <a:pt x="64" y="38"/>
                    <a:pt x="65" y="39"/>
                  </a:cubicBezTo>
                  <a:close/>
                  <a:moveTo>
                    <a:pt x="60" y="39"/>
                  </a:moveTo>
                  <a:cubicBezTo>
                    <a:pt x="60" y="39"/>
                    <a:pt x="60" y="39"/>
                    <a:pt x="60" y="39"/>
                  </a:cubicBezTo>
                  <a:cubicBezTo>
                    <a:pt x="60" y="40"/>
                    <a:pt x="60" y="40"/>
                    <a:pt x="59" y="40"/>
                  </a:cubicBezTo>
                  <a:cubicBezTo>
                    <a:pt x="59" y="39"/>
                    <a:pt x="60" y="39"/>
                    <a:pt x="60" y="39"/>
                  </a:cubicBezTo>
                  <a:close/>
                  <a:moveTo>
                    <a:pt x="47" y="50"/>
                  </a:moveTo>
                  <a:cubicBezTo>
                    <a:pt x="48" y="49"/>
                    <a:pt x="49" y="49"/>
                    <a:pt x="49" y="48"/>
                  </a:cubicBezTo>
                  <a:cubicBezTo>
                    <a:pt x="50" y="48"/>
                    <a:pt x="49" y="49"/>
                    <a:pt x="49" y="48"/>
                  </a:cubicBezTo>
                  <a:cubicBezTo>
                    <a:pt x="50" y="48"/>
                    <a:pt x="51" y="48"/>
                    <a:pt x="51" y="47"/>
                  </a:cubicBezTo>
                  <a:cubicBezTo>
                    <a:pt x="51" y="47"/>
                    <a:pt x="51" y="47"/>
                    <a:pt x="51" y="47"/>
                  </a:cubicBezTo>
                  <a:cubicBezTo>
                    <a:pt x="53" y="46"/>
                    <a:pt x="54" y="45"/>
                    <a:pt x="56" y="45"/>
                  </a:cubicBezTo>
                  <a:cubicBezTo>
                    <a:pt x="56" y="45"/>
                    <a:pt x="56" y="44"/>
                    <a:pt x="57" y="44"/>
                  </a:cubicBezTo>
                  <a:cubicBezTo>
                    <a:pt x="57" y="44"/>
                    <a:pt x="57" y="44"/>
                    <a:pt x="57" y="44"/>
                  </a:cubicBezTo>
                  <a:cubicBezTo>
                    <a:pt x="58" y="43"/>
                    <a:pt x="60" y="43"/>
                    <a:pt x="61" y="42"/>
                  </a:cubicBezTo>
                  <a:cubicBezTo>
                    <a:pt x="62" y="43"/>
                    <a:pt x="63" y="42"/>
                    <a:pt x="64" y="42"/>
                  </a:cubicBezTo>
                  <a:cubicBezTo>
                    <a:pt x="64" y="42"/>
                    <a:pt x="65" y="42"/>
                    <a:pt x="66" y="42"/>
                  </a:cubicBezTo>
                  <a:cubicBezTo>
                    <a:pt x="67" y="42"/>
                    <a:pt x="69" y="41"/>
                    <a:pt x="70" y="42"/>
                  </a:cubicBezTo>
                  <a:cubicBezTo>
                    <a:pt x="68" y="42"/>
                    <a:pt x="66" y="43"/>
                    <a:pt x="64" y="43"/>
                  </a:cubicBezTo>
                  <a:cubicBezTo>
                    <a:pt x="64" y="43"/>
                    <a:pt x="64" y="43"/>
                    <a:pt x="63" y="43"/>
                  </a:cubicBezTo>
                  <a:cubicBezTo>
                    <a:pt x="63" y="43"/>
                    <a:pt x="63" y="43"/>
                    <a:pt x="63" y="43"/>
                  </a:cubicBezTo>
                  <a:cubicBezTo>
                    <a:pt x="62" y="44"/>
                    <a:pt x="61" y="43"/>
                    <a:pt x="60" y="45"/>
                  </a:cubicBezTo>
                  <a:cubicBezTo>
                    <a:pt x="60" y="45"/>
                    <a:pt x="59" y="45"/>
                    <a:pt x="59" y="45"/>
                  </a:cubicBezTo>
                  <a:cubicBezTo>
                    <a:pt x="60" y="45"/>
                    <a:pt x="61" y="44"/>
                    <a:pt x="62" y="44"/>
                  </a:cubicBezTo>
                  <a:cubicBezTo>
                    <a:pt x="62" y="44"/>
                    <a:pt x="63" y="44"/>
                    <a:pt x="63" y="44"/>
                  </a:cubicBezTo>
                  <a:cubicBezTo>
                    <a:pt x="63" y="44"/>
                    <a:pt x="64" y="44"/>
                    <a:pt x="64" y="44"/>
                  </a:cubicBezTo>
                  <a:cubicBezTo>
                    <a:pt x="64" y="44"/>
                    <a:pt x="65" y="44"/>
                    <a:pt x="66" y="44"/>
                  </a:cubicBezTo>
                  <a:cubicBezTo>
                    <a:pt x="67" y="44"/>
                    <a:pt x="68" y="44"/>
                    <a:pt x="69" y="44"/>
                  </a:cubicBezTo>
                  <a:cubicBezTo>
                    <a:pt x="69" y="44"/>
                    <a:pt x="70" y="44"/>
                    <a:pt x="70" y="44"/>
                  </a:cubicBezTo>
                  <a:cubicBezTo>
                    <a:pt x="69" y="44"/>
                    <a:pt x="67" y="44"/>
                    <a:pt x="66" y="44"/>
                  </a:cubicBezTo>
                  <a:cubicBezTo>
                    <a:pt x="66" y="45"/>
                    <a:pt x="66" y="45"/>
                    <a:pt x="67" y="45"/>
                  </a:cubicBezTo>
                  <a:cubicBezTo>
                    <a:pt x="66" y="46"/>
                    <a:pt x="65" y="45"/>
                    <a:pt x="64" y="46"/>
                  </a:cubicBezTo>
                  <a:cubicBezTo>
                    <a:pt x="64" y="46"/>
                    <a:pt x="64" y="46"/>
                    <a:pt x="65" y="46"/>
                  </a:cubicBezTo>
                  <a:cubicBezTo>
                    <a:pt x="64" y="47"/>
                    <a:pt x="63" y="47"/>
                    <a:pt x="61" y="47"/>
                  </a:cubicBezTo>
                  <a:cubicBezTo>
                    <a:pt x="61" y="47"/>
                    <a:pt x="60" y="48"/>
                    <a:pt x="59" y="47"/>
                  </a:cubicBezTo>
                  <a:cubicBezTo>
                    <a:pt x="59" y="47"/>
                    <a:pt x="59" y="47"/>
                    <a:pt x="58" y="47"/>
                  </a:cubicBezTo>
                  <a:cubicBezTo>
                    <a:pt x="58" y="47"/>
                    <a:pt x="59" y="47"/>
                    <a:pt x="59" y="46"/>
                  </a:cubicBezTo>
                  <a:cubicBezTo>
                    <a:pt x="58" y="46"/>
                    <a:pt x="58" y="47"/>
                    <a:pt x="58" y="47"/>
                  </a:cubicBezTo>
                  <a:cubicBezTo>
                    <a:pt x="57" y="47"/>
                    <a:pt x="57" y="48"/>
                    <a:pt x="56" y="48"/>
                  </a:cubicBezTo>
                  <a:cubicBezTo>
                    <a:pt x="56" y="49"/>
                    <a:pt x="54" y="49"/>
                    <a:pt x="54" y="49"/>
                  </a:cubicBezTo>
                  <a:cubicBezTo>
                    <a:pt x="53" y="49"/>
                    <a:pt x="53" y="50"/>
                    <a:pt x="52" y="50"/>
                  </a:cubicBezTo>
                  <a:cubicBezTo>
                    <a:pt x="52" y="50"/>
                    <a:pt x="53" y="49"/>
                    <a:pt x="53" y="49"/>
                  </a:cubicBezTo>
                  <a:cubicBezTo>
                    <a:pt x="53" y="49"/>
                    <a:pt x="52" y="49"/>
                    <a:pt x="52" y="49"/>
                  </a:cubicBezTo>
                  <a:cubicBezTo>
                    <a:pt x="52" y="49"/>
                    <a:pt x="52" y="49"/>
                    <a:pt x="52" y="49"/>
                  </a:cubicBezTo>
                  <a:cubicBezTo>
                    <a:pt x="51" y="48"/>
                    <a:pt x="50" y="48"/>
                    <a:pt x="50" y="49"/>
                  </a:cubicBezTo>
                  <a:cubicBezTo>
                    <a:pt x="49" y="49"/>
                    <a:pt x="49" y="50"/>
                    <a:pt x="49" y="50"/>
                  </a:cubicBezTo>
                  <a:cubicBezTo>
                    <a:pt x="49" y="50"/>
                    <a:pt x="49" y="50"/>
                    <a:pt x="49" y="50"/>
                  </a:cubicBezTo>
                  <a:cubicBezTo>
                    <a:pt x="48" y="50"/>
                    <a:pt x="47" y="51"/>
                    <a:pt x="46" y="52"/>
                  </a:cubicBezTo>
                  <a:cubicBezTo>
                    <a:pt x="46" y="51"/>
                    <a:pt x="47" y="50"/>
                    <a:pt x="47" y="50"/>
                  </a:cubicBezTo>
                  <a:close/>
                  <a:moveTo>
                    <a:pt x="45" y="51"/>
                  </a:moveTo>
                  <a:cubicBezTo>
                    <a:pt x="45" y="52"/>
                    <a:pt x="45" y="52"/>
                    <a:pt x="45" y="52"/>
                  </a:cubicBezTo>
                  <a:cubicBezTo>
                    <a:pt x="45" y="52"/>
                    <a:pt x="45" y="51"/>
                    <a:pt x="45" y="51"/>
                  </a:cubicBezTo>
                  <a:close/>
                  <a:moveTo>
                    <a:pt x="46" y="54"/>
                  </a:moveTo>
                  <a:cubicBezTo>
                    <a:pt x="46" y="54"/>
                    <a:pt x="45" y="55"/>
                    <a:pt x="44" y="55"/>
                  </a:cubicBezTo>
                  <a:cubicBezTo>
                    <a:pt x="44" y="55"/>
                    <a:pt x="45" y="54"/>
                    <a:pt x="46" y="54"/>
                  </a:cubicBezTo>
                  <a:close/>
                  <a:moveTo>
                    <a:pt x="44" y="52"/>
                  </a:moveTo>
                  <a:cubicBezTo>
                    <a:pt x="45" y="52"/>
                    <a:pt x="44" y="52"/>
                    <a:pt x="45" y="52"/>
                  </a:cubicBezTo>
                  <a:cubicBezTo>
                    <a:pt x="45" y="52"/>
                    <a:pt x="45" y="52"/>
                    <a:pt x="45" y="52"/>
                  </a:cubicBezTo>
                  <a:cubicBezTo>
                    <a:pt x="44" y="52"/>
                    <a:pt x="44" y="52"/>
                    <a:pt x="44" y="52"/>
                  </a:cubicBezTo>
                  <a:close/>
                  <a:moveTo>
                    <a:pt x="44" y="52"/>
                  </a:moveTo>
                  <a:cubicBezTo>
                    <a:pt x="44" y="53"/>
                    <a:pt x="44" y="53"/>
                    <a:pt x="44" y="53"/>
                  </a:cubicBezTo>
                  <a:cubicBezTo>
                    <a:pt x="44" y="53"/>
                    <a:pt x="43" y="53"/>
                    <a:pt x="43" y="54"/>
                  </a:cubicBezTo>
                  <a:cubicBezTo>
                    <a:pt x="43" y="53"/>
                    <a:pt x="44" y="53"/>
                    <a:pt x="44" y="52"/>
                  </a:cubicBezTo>
                  <a:close/>
                  <a:moveTo>
                    <a:pt x="44" y="62"/>
                  </a:moveTo>
                  <a:cubicBezTo>
                    <a:pt x="44" y="63"/>
                    <a:pt x="43" y="64"/>
                    <a:pt x="42" y="65"/>
                  </a:cubicBezTo>
                  <a:cubicBezTo>
                    <a:pt x="42" y="64"/>
                    <a:pt x="43" y="63"/>
                    <a:pt x="44" y="62"/>
                  </a:cubicBezTo>
                  <a:close/>
                  <a:moveTo>
                    <a:pt x="42" y="58"/>
                  </a:moveTo>
                  <a:cubicBezTo>
                    <a:pt x="42" y="58"/>
                    <a:pt x="42" y="58"/>
                    <a:pt x="42" y="58"/>
                  </a:cubicBezTo>
                  <a:cubicBezTo>
                    <a:pt x="42" y="58"/>
                    <a:pt x="42" y="58"/>
                    <a:pt x="42" y="58"/>
                  </a:cubicBezTo>
                  <a:cubicBezTo>
                    <a:pt x="42" y="58"/>
                    <a:pt x="42" y="58"/>
                    <a:pt x="42" y="58"/>
                  </a:cubicBezTo>
                  <a:close/>
                  <a:moveTo>
                    <a:pt x="40" y="60"/>
                  </a:moveTo>
                  <a:cubicBezTo>
                    <a:pt x="40" y="60"/>
                    <a:pt x="40" y="60"/>
                    <a:pt x="40" y="60"/>
                  </a:cubicBezTo>
                  <a:cubicBezTo>
                    <a:pt x="40" y="60"/>
                    <a:pt x="40" y="60"/>
                    <a:pt x="40" y="60"/>
                  </a:cubicBezTo>
                  <a:cubicBezTo>
                    <a:pt x="40" y="60"/>
                    <a:pt x="40" y="61"/>
                    <a:pt x="40" y="60"/>
                  </a:cubicBezTo>
                  <a:cubicBezTo>
                    <a:pt x="40" y="60"/>
                    <a:pt x="40" y="60"/>
                    <a:pt x="40" y="60"/>
                  </a:cubicBezTo>
                  <a:close/>
                  <a:moveTo>
                    <a:pt x="37" y="56"/>
                  </a:moveTo>
                  <a:cubicBezTo>
                    <a:pt x="38" y="56"/>
                    <a:pt x="37" y="57"/>
                    <a:pt x="37" y="57"/>
                  </a:cubicBezTo>
                  <a:cubicBezTo>
                    <a:pt x="37" y="57"/>
                    <a:pt x="37" y="57"/>
                    <a:pt x="36" y="57"/>
                  </a:cubicBezTo>
                  <a:cubicBezTo>
                    <a:pt x="36" y="56"/>
                    <a:pt x="37" y="56"/>
                    <a:pt x="37" y="56"/>
                  </a:cubicBezTo>
                  <a:close/>
                  <a:moveTo>
                    <a:pt x="34" y="57"/>
                  </a:moveTo>
                  <a:cubicBezTo>
                    <a:pt x="35" y="57"/>
                    <a:pt x="35" y="57"/>
                    <a:pt x="35" y="57"/>
                  </a:cubicBezTo>
                  <a:cubicBezTo>
                    <a:pt x="35" y="57"/>
                    <a:pt x="35" y="57"/>
                    <a:pt x="35" y="57"/>
                  </a:cubicBezTo>
                  <a:cubicBezTo>
                    <a:pt x="35" y="58"/>
                    <a:pt x="34" y="57"/>
                    <a:pt x="34" y="58"/>
                  </a:cubicBezTo>
                  <a:cubicBezTo>
                    <a:pt x="34" y="58"/>
                    <a:pt x="34" y="58"/>
                    <a:pt x="34" y="57"/>
                  </a:cubicBezTo>
                  <a:cubicBezTo>
                    <a:pt x="34" y="57"/>
                    <a:pt x="34" y="58"/>
                    <a:pt x="34" y="57"/>
                  </a:cubicBezTo>
                  <a:close/>
                  <a:moveTo>
                    <a:pt x="33" y="61"/>
                  </a:moveTo>
                  <a:cubicBezTo>
                    <a:pt x="34" y="61"/>
                    <a:pt x="34" y="61"/>
                    <a:pt x="34" y="61"/>
                  </a:cubicBezTo>
                  <a:cubicBezTo>
                    <a:pt x="34" y="61"/>
                    <a:pt x="33" y="61"/>
                    <a:pt x="33" y="62"/>
                  </a:cubicBezTo>
                  <a:cubicBezTo>
                    <a:pt x="33" y="62"/>
                    <a:pt x="33" y="61"/>
                    <a:pt x="33" y="61"/>
                  </a:cubicBezTo>
                  <a:close/>
                  <a:moveTo>
                    <a:pt x="34" y="64"/>
                  </a:moveTo>
                  <a:cubicBezTo>
                    <a:pt x="34" y="64"/>
                    <a:pt x="34" y="64"/>
                    <a:pt x="34" y="64"/>
                  </a:cubicBezTo>
                  <a:cubicBezTo>
                    <a:pt x="34" y="65"/>
                    <a:pt x="34" y="64"/>
                    <a:pt x="34" y="64"/>
                  </a:cubicBezTo>
                  <a:cubicBezTo>
                    <a:pt x="34" y="64"/>
                    <a:pt x="34" y="64"/>
                    <a:pt x="34" y="64"/>
                  </a:cubicBezTo>
                  <a:close/>
                  <a:moveTo>
                    <a:pt x="31" y="69"/>
                  </a:moveTo>
                  <a:cubicBezTo>
                    <a:pt x="31" y="69"/>
                    <a:pt x="31" y="69"/>
                    <a:pt x="31" y="69"/>
                  </a:cubicBezTo>
                  <a:cubicBezTo>
                    <a:pt x="31" y="70"/>
                    <a:pt x="31" y="70"/>
                    <a:pt x="31" y="70"/>
                  </a:cubicBezTo>
                  <a:cubicBezTo>
                    <a:pt x="31" y="70"/>
                    <a:pt x="31" y="70"/>
                    <a:pt x="31" y="69"/>
                  </a:cubicBezTo>
                  <a:close/>
                  <a:moveTo>
                    <a:pt x="28" y="91"/>
                  </a:moveTo>
                  <a:cubicBezTo>
                    <a:pt x="27" y="89"/>
                    <a:pt x="28" y="87"/>
                    <a:pt x="27" y="85"/>
                  </a:cubicBezTo>
                  <a:cubicBezTo>
                    <a:pt x="26" y="85"/>
                    <a:pt x="27" y="84"/>
                    <a:pt x="27" y="84"/>
                  </a:cubicBezTo>
                  <a:cubicBezTo>
                    <a:pt x="27" y="83"/>
                    <a:pt x="27" y="84"/>
                    <a:pt x="27" y="83"/>
                  </a:cubicBezTo>
                  <a:cubicBezTo>
                    <a:pt x="28" y="85"/>
                    <a:pt x="28" y="88"/>
                    <a:pt x="29" y="90"/>
                  </a:cubicBezTo>
                  <a:cubicBezTo>
                    <a:pt x="29" y="91"/>
                    <a:pt x="29" y="91"/>
                    <a:pt x="29" y="92"/>
                  </a:cubicBezTo>
                  <a:cubicBezTo>
                    <a:pt x="28" y="92"/>
                    <a:pt x="28" y="91"/>
                    <a:pt x="28" y="91"/>
                  </a:cubicBezTo>
                  <a:close/>
                  <a:moveTo>
                    <a:pt x="29" y="95"/>
                  </a:moveTo>
                  <a:cubicBezTo>
                    <a:pt x="29" y="94"/>
                    <a:pt x="28" y="94"/>
                    <a:pt x="28" y="93"/>
                  </a:cubicBezTo>
                  <a:cubicBezTo>
                    <a:pt x="29" y="93"/>
                    <a:pt x="29" y="93"/>
                    <a:pt x="29" y="94"/>
                  </a:cubicBezTo>
                  <a:cubicBezTo>
                    <a:pt x="29" y="94"/>
                    <a:pt x="30" y="95"/>
                    <a:pt x="29" y="95"/>
                  </a:cubicBezTo>
                  <a:close/>
                  <a:moveTo>
                    <a:pt x="31" y="92"/>
                  </a:moveTo>
                  <a:cubicBezTo>
                    <a:pt x="31" y="92"/>
                    <a:pt x="31" y="93"/>
                    <a:pt x="31" y="93"/>
                  </a:cubicBezTo>
                  <a:cubicBezTo>
                    <a:pt x="30" y="93"/>
                    <a:pt x="30" y="93"/>
                    <a:pt x="30" y="92"/>
                  </a:cubicBezTo>
                  <a:cubicBezTo>
                    <a:pt x="30" y="92"/>
                    <a:pt x="30" y="92"/>
                    <a:pt x="30" y="92"/>
                  </a:cubicBezTo>
                  <a:cubicBezTo>
                    <a:pt x="30" y="91"/>
                    <a:pt x="31" y="90"/>
                    <a:pt x="31" y="89"/>
                  </a:cubicBezTo>
                  <a:cubicBezTo>
                    <a:pt x="31" y="90"/>
                    <a:pt x="31" y="92"/>
                    <a:pt x="32" y="93"/>
                  </a:cubicBezTo>
                  <a:cubicBezTo>
                    <a:pt x="31" y="93"/>
                    <a:pt x="32" y="92"/>
                    <a:pt x="31" y="92"/>
                  </a:cubicBezTo>
                  <a:close/>
                  <a:moveTo>
                    <a:pt x="31" y="89"/>
                  </a:moveTo>
                  <a:cubicBezTo>
                    <a:pt x="31" y="89"/>
                    <a:pt x="31" y="89"/>
                    <a:pt x="32" y="90"/>
                  </a:cubicBezTo>
                  <a:cubicBezTo>
                    <a:pt x="31" y="90"/>
                    <a:pt x="31" y="89"/>
                    <a:pt x="31" y="89"/>
                  </a:cubicBezTo>
                  <a:close/>
                  <a:moveTo>
                    <a:pt x="33" y="89"/>
                  </a:moveTo>
                  <a:cubicBezTo>
                    <a:pt x="32" y="89"/>
                    <a:pt x="32" y="89"/>
                    <a:pt x="32" y="88"/>
                  </a:cubicBezTo>
                  <a:cubicBezTo>
                    <a:pt x="31" y="88"/>
                    <a:pt x="30" y="86"/>
                    <a:pt x="31" y="86"/>
                  </a:cubicBezTo>
                  <a:cubicBezTo>
                    <a:pt x="31" y="85"/>
                    <a:pt x="30" y="84"/>
                    <a:pt x="30" y="83"/>
                  </a:cubicBezTo>
                  <a:cubicBezTo>
                    <a:pt x="31" y="83"/>
                    <a:pt x="31" y="83"/>
                    <a:pt x="31" y="83"/>
                  </a:cubicBezTo>
                  <a:cubicBezTo>
                    <a:pt x="31" y="83"/>
                    <a:pt x="31" y="83"/>
                    <a:pt x="31" y="82"/>
                  </a:cubicBezTo>
                  <a:cubicBezTo>
                    <a:pt x="32" y="83"/>
                    <a:pt x="32" y="83"/>
                    <a:pt x="32" y="83"/>
                  </a:cubicBezTo>
                  <a:cubicBezTo>
                    <a:pt x="32" y="85"/>
                    <a:pt x="32" y="85"/>
                    <a:pt x="32" y="86"/>
                  </a:cubicBezTo>
                  <a:cubicBezTo>
                    <a:pt x="32" y="87"/>
                    <a:pt x="33" y="88"/>
                    <a:pt x="33" y="89"/>
                  </a:cubicBezTo>
                  <a:close/>
                  <a:moveTo>
                    <a:pt x="33" y="78"/>
                  </a:moveTo>
                  <a:cubicBezTo>
                    <a:pt x="33" y="78"/>
                    <a:pt x="33" y="78"/>
                    <a:pt x="33" y="79"/>
                  </a:cubicBezTo>
                  <a:cubicBezTo>
                    <a:pt x="33" y="80"/>
                    <a:pt x="33" y="81"/>
                    <a:pt x="33" y="82"/>
                  </a:cubicBezTo>
                  <a:cubicBezTo>
                    <a:pt x="33" y="83"/>
                    <a:pt x="33" y="82"/>
                    <a:pt x="33" y="82"/>
                  </a:cubicBezTo>
                  <a:cubicBezTo>
                    <a:pt x="33" y="83"/>
                    <a:pt x="33" y="83"/>
                    <a:pt x="33" y="84"/>
                  </a:cubicBezTo>
                  <a:cubicBezTo>
                    <a:pt x="33" y="84"/>
                    <a:pt x="33" y="83"/>
                    <a:pt x="32" y="83"/>
                  </a:cubicBezTo>
                  <a:cubicBezTo>
                    <a:pt x="32" y="83"/>
                    <a:pt x="33" y="83"/>
                    <a:pt x="33" y="83"/>
                  </a:cubicBezTo>
                  <a:cubicBezTo>
                    <a:pt x="32" y="82"/>
                    <a:pt x="32" y="82"/>
                    <a:pt x="31" y="82"/>
                  </a:cubicBezTo>
                  <a:cubicBezTo>
                    <a:pt x="32" y="81"/>
                    <a:pt x="32" y="80"/>
                    <a:pt x="32" y="78"/>
                  </a:cubicBezTo>
                  <a:cubicBezTo>
                    <a:pt x="31" y="78"/>
                    <a:pt x="32" y="78"/>
                    <a:pt x="31" y="79"/>
                  </a:cubicBezTo>
                  <a:cubicBezTo>
                    <a:pt x="31" y="79"/>
                    <a:pt x="31" y="79"/>
                    <a:pt x="31" y="79"/>
                  </a:cubicBezTo>
                  <a:cubicBezTo>
                    <a:pt x="31" y="80"/>
                    <a:pt x="31" y="80"/>
                    <a:pt x="31" y="81"/>
                  </a:cubicBezTo>
                  <a:cubicBezTo>
                    <a:pt x="30" y="81"/>
                    <a:pt x="31" y="80"/>
                    <a:pt x="30" y="80"/>
                  </a:cubicBezTo>
                  <a:cubicBezTo>
                    <a:pt x="29" y="81"/>
                    <a:pt x="29" y="83"/>
                    <a:pt x="29" y="84"/>
                  </a:cubicBezTo>
                  <a:cubicBezTo>
                    <a:pt x="29" y="85"/>
                    <a:pt x="29" y="84"/>
                    <a:pt x="28" y="84"/>
                  </a:cubicBezTo>
                  <a:cubicBezTo>
                    <a:pt x="28" y="84"/>
                    <a:pt x="28" y="84"/>
                    <a:pt x="28" y="84"/>
                  </a:cubicBezTo>
                  <a:cubicBezTo>
                    <a:pt x="28" y="84"/>
                    <a:pt x="28" y="84"/>
                    <a:pt x="28" y="83"/>
                  </a:cubicBezTo>
                  <a:cubicBezTo>
                    <a:pt x="28" y="83"/>
                    <a:pt x="28" y="82"/>
                    <a:pt x="28" y="81"/>
                  </a:cubicBezTo>
                  <a:cubicBezTo>
                    <a:pt x="28" y="81"/>
                    <a:pt x="29" y="81"/>
                    <a:pt x="29" y="80"/>
                  </a:cubicBezTo>
                  <a:cubicBezTo>
                    <a:pt x="29" y="80"/>
                    <a:pt x="29" y="79"/>
                    <a:pt x="29" y="79"/>
                  </a:cubicBezTo>
                  <a:cubicBezTo>
                    <a:pt x="29" y="77"/>
                    <a:pt x="30" y="76"/>
                    <a:pt x="30" y="75"/>
                  </a:cubicBezTo>
                  <a:cubicBezTo>
                    <a:pt x="31" y="75"/>
                    <a:pt x="30" y="76"/>
                    <a:pt x="31" y="76"/>
                  </a:cubicBezTo>
                  <a:cubicBezTo>
                    <a:pt x="31" y="75"/>
                    <a:pt x="31" y="74"/>
                    <a:pt x="31" y="73"/>
                  </a:cubicBezTo>
                  <a:cubicBezTo>
                    <a:pt x="31" y="73"/>
                    <a:pt x="32" y="74"/>
                    <a:pt x="32" y="73"/>
                  </a:cubicBezTo>
                  <a:cubicBezTo>
                    <a:pt x="32" y="73"/>
                    <a:pt x="31" y="73"/>
                    <a:pt x="31" y="73"/>
                  </a:cubicBezTo>
                  <a:cubicBezTo>
                    <a:pt x="30" y="72"/>
                    <a:pt x="31" y="71"/>
                    <a:pt x="32" y="71"/>
                  </a:cubicBezTo>
                  <a:cubicBezTo>
                    <a:pt x="32" y="72"/>
                    <a:pt x="32" y="72"/>
                    <a:pt x="32" y="73"/>
                  </a:cubicBezTo>
                  <a:cubicBezTo>
                    <a:pt x="32" y="73"/>
                    <a:pt x="32" y="72"/>
                    <a:pt x="32" y="72"/>
                  </a:cubicBezTo>
                  <a:cubicBezTo>
                    <a:pt x="33" y="71"/>
                    <a:pt x="33" y="70"/>
                    <a:pt x="34" y="70"/>
                  </a:cubicBezTo>
                  <a:cubicBezTo>
                    <a:pt x="34" y="70"/>
                    <a:pt x="33" y="70"/>
                    <a:pt x="34" y="71"/>
                  </a:cubicBezTo>
                  <a:cubicBezTo>
                    <a:pt x="34" y="70"/>
                    <a:pt x="35" y="69"/>
                    <a:pt x="36" y="68"/>
                  </a:cubicBezTo>
                  <a:cubicBezTo>
                    <a:pt x="36" y="68"/>
                    <a:pt x="37" y="67"/>
                    <a:pt x="37" y="67"/>
                  </a:cubicBezTo>
                  <a:cubicBezTo>
                    <a:pt x="37" y="66"/>
                    <a:pt x="37" y="66"/>
                    <a:pt x="37" y="66"/>
                  </a:cubicBezTo>
                  <a:cubicBezTo>
                    <a:pt x="39" y="64"/>
                    <a:pt x="40" y="61"/>
                    <a:pt x="42" y="60"/>
                  </a:cubicBezTo>
                  <a:cubicBezTo>
                    <a:pt x="42" y="62"/>
                    <a:pt x="40" y="63"/>
                    <a:pt x="40" y="65"/>
                  </a:cubicBezTo>
                  <a:cubicBezTo>
                    <a:pt x="39" y="65"/>
                    <a:pt x="39" y="65"/>
                    <a:pt x="39" y="65"/>
                  </a:cubicBezTo>
                  <a:cubicBezTo>
                    <a:pt x="39" y="65"/>
                    <a:pt x="39" y="66"/>
                    <a:pt x="38" y="66"/>
                  </a:cubicBezTo>
                  <a:cubicBezTo>
                    <a:pt x="38" y="67"/>
                    <a:pt x="38" y="67"/>
                    <a:pt x="38" y="67"/>
                  </a:cubicBezTo>
                  <a:cubicBezTo>
                    <a:pt x="37" y="68"/>
                    <a:pt x="38" y="70"/>
                    <a:pt x="37" y="71"/>
                  </a:cubicBezTo>
                  <a:cubicBezTo>
                    <a:pt x="37" y="70"/>
                    <a:pt x="37" y="70"/>
                    <a:pt x="37" y="70"/>
                  </a:cubicBezTo>
                  <a:cubicBezTo>
                    <a:pt x="37" y="70"/>
                    <a:pt x="36" y="70"/>
                    <a:pt x="36" y="69"/>
                  </a:cubicBezTo>
                  <a:cubicBezTo>
                    <a:pt x="36" y="70"/>
                    <a:pt x="36" y="72"/>
                    <a:pt x="35" y="72"/>
                  </a:cubicBezTo>
                  <a:cubicBezTo>
                    <a:pt x="35" y="73"/>
                    <a:pt x="36" y="73"/>
                    <a:pt x="36" y="73"/>
                  </a:cubicBezTo>
                  <a:cubicBezTo>
                    <a:pt x="36" y="73"/>
                    <a:pt x="36" y="73"/>
                    <a:pt x="36" y="73"/>
                  </a:cubicBezTo>
                  <a:cubicBezTo>
                    <a:pt x="35" y="73"/>
                    <a:pt x="35" y="73"/>
                    <a:pt x="35" y="73"/>
                  </a:cubicBezTo>
                  <a:cubicBezTo>
                    <a:pt x="34" y="73"/>
                    <a:pt x="35" y="74"/>
                    <a:pt x="34" y="74"/>
                  </a:cubicBezTo>
                  <a:cubicBezTo>
                    <a:pt x="34" y="74"/>
                    <a:pt x="34" y="74"/>
                    <a:pt x="34" y="74"/>
                  </a:cubicBezTo>
                  <a:cubicBezTo>
                    <a:pt x="34" y="76"/>
                    <a:pt x="33" y="77"/>
                    <a:pt x="33" y="78"/>
                  </a:cubicBezTo>
                  <a:close/>
                  <a:moveTo>
                    <a:pt x="35" y="87"/>
                  </a:moveTo>
                  <a:cubicBezTo>
                    <a:pt x="35" y="88"/>
                    <a:pt x="35" y="88"/>
                    <a:pt x="35" y="88"/>
                  </a:cubicBezTo>
                  <a:cubicBezTo>
                    <a:pt x="34" y="88"/>
                    <a:pt x="34" y="87"/>
                    <a:pt x="35" y="87"/>
                  </a:cubicBezTo>
                  <a:close/>
                  <a:moveTo>
                    <a:pt x="34" y="95"/>
                  </a:moveTo>
                  <a:cubicBezTo>
                    <a:pt x="34" y="94"/>
                    <a:pt x="34" y="94"/>
                    <a:pt x="34" y="94"/>
                  </a:cubicBezTo>
                  <a:cubicBezTo>
                    <a:pt x="34" y="94"/>
                    <a:pt x="34" y="94"/>
                    <a:pt x="34" y="94"/>
                  </a:cubicBezTo>
                  <a:cubicBezTo>
                    <a:pt x="34" y="93"/>
                    <a:pt x="33" y="92"/>
                    <a:pt x="34" y="91"/>
                  </a:cubicBezTo>
                  <a:cubicBezTo>
                    <a:pt x="35" y="92"/>
                    <a:pt x="35" y="93"/>
                    <a:pt x="35" y="94"/>
                  </a:cubicBezTo>
                  <a:cubicBezTo>
                    <a:pt x="34" y="94"/>
                    <a:pt x="34" y="94"/>
                    <a:pt x="34" y="95"/>
                  </a:cubicBezTo>
                  <a:close/>
                  <a:moveTo>
                    <a:pt x="37" y="101"/>
                  </a:moveTo>
                  <a:cubicBezTo>
                    <a:pt x="37" y="101"/>
                    <a:pt x="37" y="101"/>
                    <a:pt x="37" y="101"/>
                  </a:cubicBezTo>
                  <a:cubicBezTo>
                    <a:pt x="36" y="101"/>
                    <a:pt x="37" y="102"/>
                    <a:pt x="37" y="102"/>
                  </a:cubicBezTo>
                  <a:cubicBezTo>
                    <a:pt x="36" y="102"/>
                    <a:pt x="36" y="101"/>
                    <a:pt x="36" y="101"/>
                  </a:cubicBezTo>
                  <a:cubicBezTo>
                    <a:pt x="37" y="100"/>
                    <a:pt x="37" y="100"/>
                    <a:pt x="37" y="101"/>
                  </a:cubicBezTo>
                  <a:close/>
                  <a:moveTo>
                    <a:pt x="39" y="111"/>
                  </a:moveTo>
                  <a:cubicBezTo>
                    <a:pt x="39" y="111"/>
                    <a:pt x="39" y="111"/>
                    <a:pt x="39" y="111"/>
                  </a:cubicBezTo>
                  <a:cubicBezTo>
                    <a:pt x="39" y="110"/>
                    <a:pt x="39" y="110"/>
                    <a:pt x="39" y="110"/>
                  </a:cubicBezTo>
                  <a:cubicBezTo>
                    <a:pt x="39" y="110"/>
                    <a:pt x="39" y="110"/>
                    <a:pt x="39" y="110"/>
                  </a:cubicBezTo>
                  <a:cubicBezTo>
                    <a:pt x="39" y="111"/>
                    <a:pt x="39" y="111"/>
                    <a:pt x="39" y="111"/>
                  </a:cubicBezTo>
                  <a:close/>
                  <a:moveTo>
                    <a:pt x="39" y="115"/>
                  </a:moveTo>
                  <a:cubicBezTo>
                    <a:pt x="39" y="115"/>
                    <a:pt x="39" y="115"/>
                    <a:pt x="40" y="115"/>
                  </a:cubicBezTo>
                  <a:cubicBezTo>
                    <a:pt x="39" y="114"/>
                    <a:pt x="39" y="114"/>
                    <a:pt x="39" y="114"/>
                  </a:cubicBezTo>
                  <a:cubicBezTo>
                    <a:pt x="39" y="114"/>
                    <a:pt x="39" y="114"/>
                    <a:pt x="39" y="114"/>
                  </a:cubicBezTo>
                  <a:cubicBezTo>
                    <a:pt x="39" y="114"/>
                    <a:pt x="39" y="114"/>
                    <a:pt x="40" y="114"/>
                  </a:cubicBezTo>
                  <a:cubicBezTo>
                    <a:pt x="40" y="114"/>
                    <a:pt x="40" y="115"/>
                    <a:pt x="39" y="115"/>
                  </a:cubicBezTo>
                  <a:close/>
                  <a:moveTo>
                    <a:pt x="40" y="101"/>
                  </a:moveTo>
                  <a:cubicBezTo>
                    <a:pt x="39" y="102"/>
                    <a:pt x="40" y="102"/>
                    <a:pt x="40" y="102"/>
                  </a:cubicBezTo>
                  <a:cubicBezTo>
                    <a:pt x="39" y="101"/>
                    <a:pt x="38" y="101"/>
                    <a:pt x="37" y="100"/>
                  </a:cubicBezTo>
                  <a:cubicBezTo>
                    <a:pt x="38" y="100"/>
                    <a:pt x="37" y="99"/>
                    <a:pt x="37" y="99"/>
                  </a:cubicBezTo>
                  <a:cubicBezTo>
                    <a:pt x="37" y="99"/>
                    <a:pt x="37" y="99"/>
                    <a:pt x="37" y="99"/>
                  </a:cubicBezTo>
                  <a:cubicBezTo>
                    <a:pt x="37" y="99"/>
                    <a:pt x="36" y="99"/>
                    <a:pt x="36" y="98"/>
                  </a:cubicBezTo>
                  <a:cubicBezTo>
                    <a:pt x="36" y="97"/>
                    <a:pt x="35" y="95"/>
                    <a:pt x="35" y="93"/>
                  </a:cubicBezTo>
                  <a:cubicBezTo>
                    <a:pt x="36" y="94"/>
                    <a:pt x="36" y="96"/>
                    <a:pt x="38" y="96"/>
                  </a:cubicBezTo>
                  <a:cubicBezTo>
                    <a:pt x="37" y="96"/>
                    <a:pt x="37" y="95"/>
                    <a:pt x="38" y="95"/>
                  </a:cubicBezTo>
                  <a:cubicBezTo>
                    <a:pt x="38" y="95"/>
                    <a:pt x="39" y="96"/>
                    <a:pt x="38" y="97"/>
                  </a:cubicBezTo>
                  <a:cubicBezTo>
                    <a:pt x="39" y="97"/>
                    <a:pt x="39" y="98"/>
                    <a:pt x="39" y="98"/>
                  </a:cubicBezTo>
                  <a:cubicBezTo>
                    <a:pt x="39" y="98"/>
                    <a:pt x="39" y="98"/>
                    <a:pt x="39" y="98"/>
                  </a:cubicBezTo>
                  <a:cubicBezTo>
                    <a:pt x="39" y="98"/>
                    <a:pt x="39" y="98"/>
                    <a:pt x="39" y="98"/>
                  </a:cubicBezTo>
                  <a:cubicBezTo>
                    <a:pt x="40" y="98"/>
                    <a:pt x="39" y="96"/>
                    <a:pt x="40" y="95"/>
                  </a:cubicBezTo>
                  <a:cubicBezTo>
                    <a:pt x="40" y="96"/>
                    <a:pt x="40" y="97"/>
                    <a:pt x="41" y="98"/>
                  </a:cubicBezTo>
                  <a:cubicBezTo>
                    <a:pt x="41" y="98"/>
                    <a:pt x="40" y="98"/>
                    <a:pt x="40" y="98"/>
                  </a:cubicBezTo>
                  <a:cubicBezTo>
                    <a:pt x="40" y="99"/>
                    <a:pt x="41" y="99"/>
                    <a:pt x="41" y="100"/>
                  </a:cubicBezTo>
                  <a:cubicBezTo>
                    <a:pt x="41" y="101"/>
                    <a:pt x="41" y="101"/>
                    <a:pt x="41" y="102"/>
                  </a:cubicBezTo>
                  <a:cubicBezTo>
                    <a:pt x="41" y="102"/>
                    <a:pt x="41" y="101"/>
                    <a:pt x="40" y="101"/>
                  </a:cubicBezTo>
                  <a:cubicBezTo>
                    <a:pt x="40" y="101"/>
                    <a:pt x="40" y="102"/>
                    <a:pt x="40" y="102"/>
                  </a:cubicBezTo>
                  <a:cubicBezTo>
                    <a:pt x="39" y="102"/>
                    <a:pt x="40" y="101"/>
                    <a:pt x="40" y="101"/>
                  </a:cubicBezTo>
                  <a:close/>
                  <a:moveTo>
                    <a:pt x="42" y="104"/>
                  </a:moveTo>
                  <a:cubicBezTo>
                    <a:pt x="41" y="104"/>
                    <a:pt x="41" y="104"/>
                    <a:pt x="41" y="103"/>
                  </a:cubicBezTo>
                  <a:cubicBezTo>
                    <a:pt x="41" y="104"/>
                    <a:pt x="42" y="104"/>
                    <a:pt x="42" y="104"/>
                  </a:cubicBezTo>
                  <a:close/>
                  <a:moveTo>
                    <a:pt x="40" y="103"/>
                  </a:moveTo>
                  <a:cubicBezTo>
                    <a:pt x="40" y="103"/>
                    <a:pt x="40" y="103"/>
                    <a:pt x="40" y="102"/>
                  </a:cubicBezTo>
                  <a:cubicBezTo>
                    <a:pt x="40" y="103"/>
                    <a:pt x="40" y="103"/>
                    <a:pt x="41" y="103"/>
                  </a:cubicBezTo>
                  <a:cubicBezTo>
                    <a:pt x="40" y="103"/>
                    <a:pt x="40" y="103"/>
                    <a:pt x="40" y="103"/>
                  </a:cubicBezTo>
                  <a:close/>
                  <a:moveTo>
                    <a:pt x="41" y="114"/>
                  </a:moveTo>
                  <a:cubicBezTo>
                    <a:pt x="41" y="114"/>
                    <a:pt x="41" y="114"/>
                    <a:pt x="41" y="113"/>
                  </a:cubicBezTo>
                  <a:cubicBezTo>
                    <a:pt x="41" y="113"/>
                    <a:pt x="41" y="113"/>
                    <a:pt x="41" y="113"/>
                  </a:cubicBezTo>
                  <a:cubicBezTo>
                    <a:pt x="40" y="112"/>
                    <a:pt x="41" y="113"/>
                    <a:pt x="41" y="113"/>
                  </a:cubicBezTo>
                  <a:cubicBezTo>
                    <a:pt x="42" y="114"/>
                    <a:pt x="41" y="114"/>
                    <a:pt x="41" y="114"/>
                  </a:cubicBezTo>
                  <a:close/>
                  <a:moveTo>
                    <a:pt x="41" y="105"/>
                  </a:moveTo>
                  <a:cubicBezTo>
                    <a:pt x="41" y="104"/>
                    <a:pt x="42" y="105"/>
                    <a:pt x="43" y="105"/>
                  </a:cubicBezTo>
                  <a:cubicBezTo>
                    <a:pt x="42" y="106"/>
                    <a:pt x="42" y="105"/>
                    <a:pt x="41" y="105"/>
                  </a:cubicBezTo>
                  <a:close/>
                  <a:moveTo>
                    <a:pt x="44" y="109"/>
                  </a:moveTo>
                  <a:cubicBezTo>
                    <a:pt x="44" y="109"/>
                    <a:pt x="44" y="109"/>
                    <a:pt x="44" y="109"/>
                  </a:cubicBezTo>
                  <a:cubicBezTo>
                    <a:pt x="44" y="109"/>
                    <a:pt x="44" y="109"/>
                    <a:pt x="44" y="109"/>
                  </a:cubicBezTo>
                  <a:cubicBezTo>
                    <a:pt x="44" y="109"/>
                    <a:pt x="44" y="109"/>
                    <a:pt x="44" y="109"/>
                  </a:cubicBezTo>
                  <a:cubicBezTo>
                    <a:pt x="43" y="109"/>
                    <a:pt x="42" y="107"/>
                    <a:pt x="42" y="106"/>
                  </a:cubicBezTo>
                  <a:cubicBezTo>
                    <a:pt x="42" y="106"/>
                    <a:pt x="42" y="107"/>
                    <a:pt x="43" y="107"/>
                  </a:cubicBezTo>
                  <a:cubicBezTo>
                    <a:pt x="43" y="107"/>
                    <a:pt x="43" y="106"/>
                    <a:pt x="43" y="106"/>
                  </a:cubicBezTo>
                  <a:cubicBezTo>
                    <a:pt x="43" y="106"/>
                    <a:pt x="43" y="107"/>
                    <a:pt x="43" y="107"/>
                  </a:cubicBezTo>
                  <a:cubicBezTo>
                    <a:pt x="43" y="108"/>
                    <a:pt x="45" y="108"/>
                    <a:pt x="45" y="109"/>
                  </a:cubicBezTo>
                  <a:cubicBezTo>
                    <a:pt x="45" y="109"/>
                    <a:pt x="45" y="109"/>
                    <a:pt x="46" y="110"/>
                  </a:cubicBezTo>
                  <a:cubicBezTo>
                    <a:pt x="45" y="110"/>
                    <a:pt x="45" y="109"/>
                    <a:pt x="44" y="109"/>
                  </a:cubicBezTo>
                  <a:close/>
                  <a:moveTo>
                    <a:pt x="45" y="115"/>
                  </a:moveTo>
                  <a:cubicBezTo>
                    <a:pt x="45" y="115"/>
                    <a:pt x="46" y="116"/>
                    <a:pt x="46" y="116"/>
                  </a:cubicBezTo>
                  <a:cubicBezTo>
                    <a:pt x="46" y="116"/>
                    <a:pt x="45" y="116"/>
                    <a:pt x="45" y="115"/>
                  </a:cubicBezTo>
                  <a:close/>
                  <a:moveTo>
                    <a:pt x="57" y="124"/>
                  </a:moveTo>
                  <a:cubicBezTo>
                    <a:pt x="57" y="124"/>
                    <a:pt x="56" y="124"/>
                    <a:pt x="56" y="124"/>
                  </a:cubicBezTo>
                  <a:cubicBezTo>
                    <a:pt x="56" y="124"/>
                    <a:pt x="56" y="124"/>
                    <a:pt x="55" y="124"/>
                  </a:cubicBezTo>
                  <a:cubicBezTo>
                    <a:pt x="55" y="123"/>
                    <a:pt x="54" y="123"/>
                    <a:pt x="53" y="123"/>
                  </a:cubicBezTo>
                  <a:cubicBezTo>
                    <a:pt x="53" y="122"/>
                    <a:pt x="52" y="122"/>
                    <a:pt x="51" y="122"/>
                  </a:cubicBezTo>
                  <a:cubicBezTo>
                    <a:pt x="50" y="121"/>
                    <a:pt x="49" y="119"/>
                    <a:pt x="47" y="119"/>
                  </a:cubicBezTo>
                  <a:cubicBezTo>
                    <a:pt x="47" y="118"/>
                    <a:pt x="46" y="118"/>
                    <a:pt x="46" y="118"/>
                  </a:cubicBezTo>
                  <a:cubicBezTo>
                    <a:pt x="45" y="117"/>
                    <a:pt x="46" y="117"/>
                    <a:pt x="46" y="116"/>
                  </a:cubicBezTo>
                  <a:cubicBezTo>
                    <a:pt x="47" y="117"/>
                    <a:pt x="48" y="117"/>
                    <a:pt x="49" y="117"/>
                  </a:cubicBezTo>
                  <a:cubicBezTo>
                    <a:pt x="49" y="118"/>
                    <a:pt x="49" y="118"/>
                    <a:pt x="50" y="119"/>
                  </a:cubicBezTo>
                  <a:cubicBezTo>
                    <a:pt x="50" y="119"/>
                    <a:pt x="51" y="120"/>
                    <a:pt x="51" y="120"/>
                  </a:cubicBezTo>
                  <a:cubicBezTo>
                    <a:pt x="51" y="120"/>
                    <a:pt x="51" y="120"/>
                    <a:pt x="51" y="120"/>
                  </a:cubicBezTo>
                  <a:cubicBezTo>
                    <a:pt x="52" y="122"/>
                    <a:pt x="55" y="122"/>
                    <a:pt x="57" y="124"/>
                  </a:cubicBezTo>
                  <a:cubicBezTo>
                    <a:pt x="57" y="124"/>
                    <a:pt x="57" y="123"/>
                    <a:pt x="57" y="123"/>
                  </a:cubicBezTo>
                  <a:cubicBezTo>
                    <a:pt x="59" y="124"/>
                    <a:pt x="60" y="124"/>
                    <a:pt x="61" y="124"/>
                  </a:cubicBezTo>
                  <a:cubicBezTo>
                    <a:pt x="60" y="125"/>
                    <a:pt x="58" y="123"/>
                    <a:pt x="57" y="124"/>
                  </a:cubicBezTo>
                  <a:close/>
                  <a:moveTo>
                    <a:pt x="52" y="118"/>
                  </a:moveTo>
                  <a:cubicBezTo>
                    <a:pt x="52" y="119"/>
                    <a:pt x="52" y="119"/>
                    <a:pt x="52" y="119"/>
                  </a:cubicBezTo>
                  <a:cubicBezTo>
                    <a:pt x="51" y="119"/>
                    <a:pt x="51" y="118"/>
                    <a:pt x="51" y="118"/>
                  </a:cubicBezTo>
                  <a:cubicBezTo>
                    <a:pt x="51" y="118"/>
                    <a:pt x="52" y="118"/>
                    <a:pt x="52" y="118"/>
                  </a:cubicBezTo>
                  <a:close/>
                  <a:moveTo>
                    <a:pt x="51" y="117"/>
                  </a:moveTo>
                  <a:cubicBezTo>
                    <a:pt x="52" y="116"/>
                    <a:pt x="53" y="117"/>
                    <a:pt x="53" y="117"/>
                  </a:cubicBezTo>
                  <a:cubicBezTo>
                    <a:pt x="53" y="117"/>
                    <a:pt x="52" y="117"/>
                    <a:pt x="51" y="117"/>
                  </a:cubicBezTo>
                  <a:close/>
                  <a:moveTo>
                    <a:pt x="50" y="117"/>
                  </a:moveTo>
                  <a:cubicBezTo>
                    <a:pt x="50" y="116"/>
                    <a:pt x="47" y="117"/>
                    <a:pt x="48" y="115"/>
                  </a:cubicBezTo>
                  <a:cubicBezTo>
                    <a:pt x="49" y="115"/>
                    <a:pt x="50" y="116"/>
                    <a:pt x="51" y="117"/>
                  </a:cubicBezTo>
                  <a:cubicBezTo>
                    <a:pt x="51" y="117"/>
                    <a:pt x="51" y="117"/>
                    <a:pt x="50" y="117"/>
                  </a:cubicBezTo>
                  <a:close/>
                  <a:moveTo>
                    <a:pt x="50" y="118"/>
                  </a:moveTo>
                  <a:cubicBezTo>
                    <a:pt x="50" y="118"/>
                    <a:pt x="50" y="118"/>
                    <a:pt x="50" y="118"/>
                  </a:cubicBezTo>
                  <a:cubicBezTo>
                    <a:pt x="50" y="118"/>
                    <a:pt x="50" y="118"/>
                    <a:pt x="50" y="117"/>
                  </a:cubicBezTo>
                  <a:cubicBezTo>
                    <a:pt x="50" y="117"/>
                    <a:pt x="50" y="117"/>
                    <a:pt x="50" y="117"/>
                  </a:cubicBezTo>
                  <a:cubicBezTo>
                    <a:pt x="50" y="118"/>
                    <a:pt x="50" y="118"/>
                    <a:pt x="50" y="118"/>
                  </a:cubicBezTo>
                  <a:close/>
                  <a:moveTo>
                    <a:pt x="62" y="118"/>
                  </a:moveTo>
                  <a:cubicBezTo>
                    <a:pt x="62" y="117"/>
                    <a:pt x="62" y="117"/>
                    <a:pt x="62" y="117"/>
                  </a:cubicBezTo>
                  <a:cubicBezTo>
                    <a:pt x="61" y="116"/>
                    <a:pt x="60" y="116"/>
                    <a:pt x="59" y="116"/>
                  </a:cubicBezTo>
                  <a:cubicBezTo>
                    <a:pt x="58" y="116"/>
                    <a:pt x="58" y="116"/>
                    <a:pt x="57" y="116"/>
                  </a:cubicBezTo>
                  <a:cubicBezTo>
                    <a:pt x="57" y="117"/>
                    <a:pt x="59" y="116"/>
                    <a:pt x="59" y="117"/>
                  </a:cubicBezTo>
                  <a:cubicBezTo>
                    <a:pt x="59" y="117"/>
                    <a:pt x="58" y="117"/>
                    <a:pt x="58" y="117"/>
                  </a:cubicBezTo>
                  <a:cubicBezTo>
                    <a:pt x="57" y="116"/>
                    <a:pt x="56" y="116"/>
                    <a:pt x="55" y="115"/>
                  </a:cubicBezTo>
                  <a:cubicBezTo>
                    <a:pt x="53" y="115"/>
                    <a:pt x="52" y="113"/>
                    <a:pt x="51" y="112"/>
                  </a:cubicBezTo>
                  <a:cubicBezTo>
                    <a:pt x="50" y="111"/>
                    <a:pt x="48" y="110"/>
                    <a:pt x="47" y="109"/>
                  </a:cubicBezTo>
                  <a:cubicBezTo>
                    <a:pt x="47" y="108"/>
                    <a:pt x="47" y="108"/>
                    <a:pt x="46" y="108"/>
                  </a:cubicBezTo>
                  <a:cubicBezTo>
                    <a:pt x="46" y="108"/>
                    <a:pt x="46" y="108"/>
                    <a:pt x="47" y="108"/>
                  </a:cubicBezTo>
                  <a:cubicBezTo>
                    <a:pt x="46" y="108"/>
                    <a:pt x="46" y="108"/>
                    <a:pt x="46" y="108"/>
                  </a:cubicBezTo>
                  <a:cubicBezTo>
                    <a:pt x="46" y="107"/>
                    <a:pt x="45" y="107"/>
                    <a:pt x="45" y="106"/>
                  </a:cubicBezTo>
                  <a:cubicBezTo>
                    <a:pt x="44" y="106"/>
                    <a:pt x="44" y="105"/>
                    <a:pt x="43" y="105"/>
                  </a:cubicBezTo>
                  <a:cubicBezTo>
                    <a:pt x="44" y="103"/>
                    <a:pt x="42" y="102"/>
                    <a:pt x="43" y="100"/>
                  </a:cubicBezTo>
                  <a:cubicBezTo>
                    <a:pt x="43" y="100"/>
                    <a:pt x="44" y="101"/>
                    <a:pt x="44" y="101"/>
                  </a:cubicBezTo>
                  <a:cubicBezTo>
                    <a:pt x="44" y="102"/>
                    <a:pt x="45" y="102"/>
                    <a:pt x="45" y="102"/>
                  </a:cubicBezTo>
                  <a:cubicBezTo>
                    <a:pt x="45" y="103"/>
                    <a:pt x="45" y="104"/>
                    <a:pt x="46" y="104"/>
                  </a:cubicBezTo>
                  <a:cubicBezTo>
                    <a:pt x="46" y="104"/>
                    <a:pt x="46" y="103"/>
                    <a:pt x="46" y="103"/>
                  </a:cubicBezTo>
                  <a:cubicBezTo>
                    <a:pt x="48" y="103"/>
                    <a:pt x="47" y="105"/>
                    <a:pt x="49" y="105"/>
                  </a:cubicBezTo>
                  <a:cubicBezTo>
                    <a:pt x="49" y="105"/>
                    <a:pt x="49" y="104"/>
                    <a:pt x="49" y="104"/>
                  </a:cubicBezTo>
                  <a:cubicBezTo>
                    <a:pt x="50" y="104"/>
                    <a:pt x="49" y="105"/>
                    <a:pt x="50" y="105"/>
                  </a:cubicBezTo>
                  <a:cubicBezTo>
                    <a:pt x="50" y="105"/>
                    <a:pt x="50" y="104"/>
                    <a:pt x="51" y="104"/>
                  </a:cubicBezTo>
                  <a:cubicBezTo>
                    <a:pt x="51" y="105"/>
                    <a:pt x="51" y="105"/>
                    <a:pt x="51" y="105"/>
                  </a:cubicBezTo>
                  <a:cubicBezTo>
                    <a:pt x="52" y="106"/>
                    <a:pt x="53" y="106"/>
                    <a:pt x="54" y="107"/>
                  </a:cubicBezTo>
                  <a:cubicBezTo>
                    <a:pt x="53" y="107"/>
                    <a:pt x="54" y="108"/>
                    <a:pt x="54" y="108"/>
                  </a:cubicBezTo>
                  <a:cubicBezTo>
                    <a:pt x="54" y="108"/>
                    <a:pt x="54" y="108"/>
                    <a:pt x="53" y="108"/>
                  </a:cubicBezTo>
                  <a:cubicBezTo>
                    <a:pt x="54" y="108"/>
                    <a:pt x="55" y="110"/>
                    <a:pt x="54" y="110"/>
                  </a:cubicBezTo>
                  <a:cubicBezTo>
                    <a:pt x="55" y="111"/>
                    <a:pt x="55" y="111"/>
                    <a:pt x="55" y="111"/>
                  </a:cubicBezTo>
                  <a:cubicBezTo>
                    <a:pt x="53" y="111"/>
                    <a:pt x="51" y="110"/>
                    <a:pt x="52" y="108"/>
                  </a:cubicBezTo>
                  <a:cubicBezTo>
                    <a:pt x="52" y="108"/>
                    <a:pt x="51" y="107"/>
                    <a:pt x="51" y="107"/>
                  </a:cubicBezTo>
                  <a:cubicBezTo>
                    <a:pt x="51" y="107"/>
                    <a:pt x="51" y="107"/>
                    <a:pt x="50" y="107"/>
                  </a:cubicBezTo>
                  <a:cubicBezTo>
                    <a:pt x="51" y="108"/>
                    <a:pt x="51" y="109"/>
                    <a:pt x="52" y="109"/>
                  </a:cubicBezTo>
                  <a:cubicBezTo>
                    <a:pt x="52" y="110"/>
                    <a:pt x="51" y="110"/>
                    <a:pt x="51" y="110"/>
                  </a:cubicBezTo>
                  <a:cubicBezTo>
                    <a:pt x="51" y="110"/>
                    <a:pt x="50" y="110"/>
                    <a:pt x="49" y="110"/>
                  </a:cubicBezTo>
                  <a:cubicBezTo>
                    <a:pt x="49" y="110"/>
                    <a:pt x="51" y="110"/>
                    <a:pt x="51" y="111"/>
                  </a:cubicBezTo>
                  <a:cubicBezTo>
                    <a:pt x="53" y="111"/>
                    <a:pt x="54" y="113"/>
                    <a:pt x="56" y="113"/>
                  </a:cubicBezTo>
                  <a:cubicBezTo>
                    <a:pt x="57" y="114"/>
                    <a:pt x="59" y="114"/>
                    <a:pt x="59" y="115"/>
                  </a:cubicBezTo>
                  <a:cubicBezTo>
                    <a:pt x="59" y="115"/>
                    <a:pt x="59" y="115"/>
                    <a:pt x="59" y="115"/>
                  </a:cubicBezTo>
                  <a:cubicBezTo>
                    <a:pt x="60" y="116"/>
                    <a:pt x="62" y="116"/>
                    <a:pt x="63" y="116"/>
                  </a:cubicBezTo>
                  <a:cubicBezTo>
                    <a:pt x="63" y="117"/>
                    <a:pt x="63" y="117"/>
                    <a:pt x="63" y="117"/>
                  </a:cubicBezTo>
                  <a:cubicBezTo>
                    <a:pt x="63" y="117"/>
                    <a:pt x="63" y="117"/>
                    <a:pt x="62" y="118"/>
                  </a:cubicBezTo>
                  <a:close/>
                  <a:moveTo>
                    <a:pt x="65" y="118"/>
                  </a:moveTo>
                  <a:cubicBezTo>
                    <a:pt x="65" y="117"/>
                    <a:pt x="65" y="117"/>
                    <a:pt x="65" y="117"/>
                  </a:cubicBezTo>
                  <a:cubicBezTo>
                    <a:pt x="65" y="117"/>
                    <a:pt x="65" y="117"/>
                    <a:pt x="65" y="117"/>
                  </a:cubicBezTo>
                  <a:cubicBezTo>
                    <a:pt x="65" y="117"/>
                    <a:pt x="65" y="118"/>
                    <a:pt x="65" y="118"/>
                  </a:cubicBezTo>
                  <a:close/>
                  <a:moveTo>
                    <a:pt x="69" y="129"/>
                  </a:moveTo>
                  <a:cubicBezTo>
                    <a:pt x="69" y="129"/>
                    <a:pt x="69" y="129"/>
                    <a:pt x="69" y="129"/>
                  </a:cubicBezTo>
                  <a:cubicBezTo>
                    <a:pt x="69" y="129"/>
                    <a:pt x="68" y="129"/>
                    <a:pt x="68" y="128"/>
                  </a:cubicBezTo>
                  <a:cubicBezTo>
                    <a:pt x="69" y="128"/>
                    <a:pt x="68" y="129"/>
                    <a:pt x="69" y="129"/>
                  </a:cubicBezTo>
                  <a:cubicBezTo>
                    <a:pt x="69" y="129"/>
                    <a:pt x="69" y="129"/>
                    <a:pt x="69" y="129"/>
                  </a:cubicBezTo>
                  <a:close/>
                  <a:moveTo>
                    <a:pt x="68" y="125"/>
                  </a:moveTo>
                  <a:cubicBezTo>
                    <a:pt x="69" y="126"/>
                    <a:pt x="68" y="125"/>
                    <a:pt x="69" y="125"/>
                  </a:cubicBezTo>
                  <a:cubicBezTo>
                    <a:pt x="68" y="125"/>
                    <a:pt x="68" y="125"/>
                    <a:pt x="68" y="125"/>
                  </a:cubicBezTo>
                  <a:cubicBezTo>
                    <a:pt x="68" y="124"/>
                    <a:pt x="69" y="125"/>
                    <a:pt x="69" y="125"/>
                  </a:cubicBezTo>
                  <a:cubicBezTo>
                    <a:pt x="69" y="125"/>
                    <a:pt x="69" y="125"/>
                    <a:pt x="69" y="126"/>
                  </a:cubicBezTo>
                  <a:cubicBezTo>
                    <a:pt x="69" y="125"/>
                    <a:pt x="69" y="125"/>
                    <a:pt x="69" y="125"/>
                  </a:cubicBezTo>
                  <a:cubicBezTo>
                    <a:pt x="70" y="126"/>
                    <a:pt x="69" y="126"/>
                    <a:pt x="68" y="125"/>
                  </a:cubicBezTo>
                  <a:close/>
                  <a:moveTo>
                    <a:pt x="73" y="128"/>
                  </a:moveTo>
                  <a:cubicBezTo>
                    <a:pt x="72" y="129"/>
                    <a:pt x="70" y="129"/>
                    <a:pt x="69" y="128"/>
                  </a:cubicBezTo>
                  <a:cubicBezTo>
                    <a:pt x="70" y="128"/>
                    <a:pt x="72" y="128"/>
                    <a:pt x="73" y="128"/>
                  </a:cubicBezTo>
                  <a:close/>
                  <a:moveTo>
                    <a:pt x="82" y="113"/>
                  </a:moveTo>
                  <a:cubicBezTo>
                    <a:pt x="82" y="113"/>
                    <a:pt x="81" y="114"/>
                    <a:pt x="81" y="114"/>
                  </a:cubicBezTo>
                  <a:cubicBezTo>
                    <a:pt x="81" y="114"/>
                    <a:pt x="82" y="114"/>
                    <a:pt x="81" y="114"/>
                  </a:cubicBezTo>
                  <a:cubicBezTo>
                    <a:pt x="81" y="115"/>
                    <a:pt x="80" y="115"/>
                    <a:pt x="80" y="115"/>
                  </a:cubicBezTo>
                  <a:cubicBezTo>
                    <a:pt x="79" y="115"/>
                    <a:pt x="78" y="116"/>
                    <a:pt x="77" y="116"/>
                  </a:cubicBezTo>
                  <a:cubicBezTo>
                    <a:pt x="74" y="116"/>
                    <a:pt x="72" y="118"/>
                    <a:pt x="69" y="117"/>
                  </a:cubicBezTo>
                  <a:cubicBezTo>
                    <a:pt x="69" y="117"/>
                    <a:pt x="69" y="117"/>
                    <a:pt x="69" y="117"/>
                  </a:cubicBezTo>
                  <a:cubicBezTo>
                    <a:pt x="68" y="117"/>
                    <a:pt x="68" y="116"/>
                    <a:pt x="68" y="116"/>
                  </a:cubicBezTo>
                  <a:cubicBezTo>
                    <a:pt x="68" y="117"/>
                    <a:pt x="67" y="117"/>
                    <a:pt x="66" y="117"/>
                  </a:cubicBezTo>
                  <a:cubicBezTo>
                    <a:pt x="66" y="116"/>
                    <a:pt x="66" y="116"/>
                    <a:pt x="66" y="116"/>
                  </a:cubicBezTo>
                  <a:cubicBezTo>
                    <a:pt x="65" y="115"/>
                    <a:pt x="63" y="116"/>
                    <a:pt x="62" y="115"/>
                  </a:cubicBezTo>
                  <a:cubicBezTo>
                    <a:pt x="62" y="114"/>
                    <a:pt x="62" y="114"/>
                    <a:pt x="62" y="114"/>
                  </a:cubicBezTo>
                  <a:cubicBezTo>
                    <a:pt x="60" y="114"/>
                    <a:pt x="59" y="113"/>
                    <a:pt x="59" y="112"/>
                  </a:cubicBezTo>
                  <a:cubicBezTo>
                    <a:pt x="58" y="111"/>
                    <a:pt x="58" y="111"/>
                    <a:pt x="58" y="110"/>
                  </a:cubicBezTo>
                  <a:cubicBezTo>
                    <a:pt x="57" y="110"/>
                    <a:pt x="56" y="109"/>
                    <a:pt x="56" y="108"/>
                  </a:cubicBezTo>
                  <a:cubicBezTo>
                    <a:pt x="57" y="109"/>
                    <a:pt x="58" y="110"/>
                    <a:pt x="60" y="110"/>
                  </a:cubicBezTo>
                  <a:cubicBezTo>
                    <a:pt x="60" y="110"/>
                    <a:pt x="60" y="110"/>
                    <a:pt x="60" y="110"/>
                  </a:cubicBezTo>
                  <a:cubicBezTo>
                    <a:pt x="61" y="110"/>
                    <a:pt x="61" y="111"/>
                    <a:pt x="61" y="111"/>
                  </a:cubicBezTo>
                  <a:cubicBezTo>
                    <a:pt x="62" y="111"/>
                    <a:pt x="62" y="111"/>
                    <a:pt x="63" y="111"/>
                  </a:cubicBezTo>
                  <a:cubicBezTo>
                    <a:pt x="63" y="111"/>
                    <a:pt x="62" y="110"/>
                    <a:pt x="62" y="110"/>
                  </a:cubicBezTo>
                  <a:cubicBezTo>
                    <a:pt x="63" y="109"/>
                    <a:pt x="65" y="110"/>
                    <a:pt x="64" y="110"/>
                  </a:cubicBezTo>
                  <a:cubicBezTo>
                    <a:pt x="65" y="111"/>
                    <a:pt x="66" y="111"/>
                    <a:pt x="67" y="111"/>
                  </a:cubicBezTo>
                  <a:cubicBezTo>
                    <a:pt x="68" y="111"/>
                    <a:pt x="68" y="111"/>
                    <a:pt x="69" y="111"/>
                  </a:cubicBezTo>
                  <a:cubicBezTo>
                    <a:pt x="69" y="110"/>
                    <a:pt x="69" y="110"/>
                    <a:pt x="69" y="109"/>
                  </a:cubicBezTo>
                  <a:cubicBezTo>
                    <a:pt x="71" y="110"/>
                    <a:pt x="72" y="108"/>
                    <a:pt x="75" y="109"/>
                  </a:cubicBezTo>
                  <a:cubicBezTo>
                    <a:pt x="73" y="109"/>
                    <a:pt x="71" y="109"/>
                    <a:pt x="71" y="110"/>
                  </a:cubicBezTo>
                  <a:cubicBezTo>
                    <a:pt x="71" y="110"/>
                    <a:pt x="72" y="110"/>
                    <a:pt x="72" y="110"/>
                  </a:cubicBezTo>
                  <a:cubicBezTo>
                    <a:pt x="73" y="110"/>
                    <a:pt x="73" y="110"/>
                    <a:pt x="73" y="110"/>
                  </a:cubicBezTo>
                  <a:cubicBezTo>
                    <a:pt x="74" y="110"/>
                    <a:pt x="75" y="110"/>
                    <a:pt x="75" y="109"/>
                  </a:cubicBezTo>
                  <a:cubicBezTo>
                    <a:pt x="75" y="110"/>
                    <a:pt x="76" y="109"/>
                    <a:pt x="76" y="109"/>
                  </a:cubicBezTo>
                  <a:cubicBezTo>
                    <a:pt x="76" y="110"/>
                    <a:pt x="76" y="110"/>
                    <a:pt x="76" y="110"/>
                  </a:cubicBezTo>
                  <a:cubicBezTo>
                    <a:pt x="77" y="111"/>
                    <a:pt x="79" y="110"/>
                    <a:pt x="80" y="110"/>
                  </a:cubicBezTo>
                  <a:cubicBezTo>
                    <a:pt x="80" y="110"/>
                    <a:pt x="79" y="110"/>
                    <a:pt x="79" y="111"/>
                  </a:cubicBezTo>
                  <a:cubicBezTo>
                    <a:pt x="79" y="110"/>
                    <a:pt x="78" y="111"/>
                    <a:pt x="78" y="111"/>
                  </a:cubicBezTo>
                  <a:cubicBezTo>
                    <a:pt x="76" y="111"/>
                    <a:pt x="75" y="111"/>
                    <a:pt x="74" y="112"/>
                  </a:cubicBezTo>
                  <a:cubicBezTo>
                    <a:pt x="73" y="111"/>
                    <a:pt x="72" y="112"/>
                    <a:pt x="72" y="112"/>
                  </a:cubicBezTo>
                  <a:cubicBezTo>
                    <a:pt x="71" y="112"/>
                    <a:pt x="71" y="113"/>
                    <a:pt x="71" y="113"/>
                  </a:cubicBezTo>
                  <a:cubicBezTo>
                    <a:pt x="70" y="112"/>
                    <a:pt x="68" y="112"/>
                    <a:pt x="67" y="113"/>
                  </a:cubicBezTo>
                  <a:cubicBezTo>
                    <a:pt x="66" y="113"/>
                    <a:pt x="65" y="112"/>
                    <a:pt x="65" y="113"/>
                  </a:cubicBezTo>
                  <a:cubicBezTo>
                    <a:pt x="65" y="113"/>
                    <a:pt x="65" y="113"/>
                    <a:pt x="66" y="113"/>
                  </a:cubicBezTo>
                  <a:cubicBezTo>
                    <a:pt x="66" y="114"/>
                    <a:pt x="66" y="114"/>
                    <a:pt x="66" y="114"/>
                  </a:cubicBezTo>
                  <a:cubicBezTo>
                    <a:pt x="66" y="114"/>
                    <a:pt x="66" y="114"/>
                    <a:pt x="66" y="114"/>
                  </a:cubicBezTo>
                  <a:cubicBezTo>
                    <a:pt x="66" y="114"/>
                    <a:pt x="66" y="114"/>
                    <a:pt x="66" y="115"/>
                  </a:cubicBezTo>
                  <a:cubicBezTo>
                    <a:pt x="66" y="114"/>
                    <a:pt x="65" y="114"/>
                    <a:pt x="64" y="114"/>
                  </a:cubicBezTo>
                  <a:cubicBezTo>
                    <a:pt x="64" y="114"/>
                    <a:pt x="63" y="114"/>
                    <a:pt x="63" y="114"/>
                  </a:cubicBezTo>
                  <a:cubicBezTo>
                    <a:pt x="62" y="114"/>
                    <a:pt x="63" y="113"/>
                    <a:pt x="62" y="113"/>
                  </a:cubicBezTo>
                  <a:cubicBezTo>
                    <a:pt x="62" y="113"/>
                    <a:pt x="62" y="114"/>
                    <a:pt x="62" y="113"/>
                  </a:cubicBezTo>
                  <a:cubicBezTo>
                    <a:pt x="62" y="114"/>
                    <a:pt x="62" y="114"/>
                    <a:pt x="62" y="114"/>
                  </a:cubicBezTo>
                  <a:cubicBezTo>
                    <a:pt x="62" y="114"/>
                    <a:pt x="62" y="114"/>
                    <a:pt x="62" y="114"/>
                  </a:cubicBezTo>
                  <a:cubicBezTo>
                    <a:pt x="62" y="114"/>
                    <a:pt x="63" y="114"/>
                    <a:pt x="63" y="115"/>
                  </a:cubicBezTo>
                  <a:cubicBezTo>
                    <a:pt x="65" y="114"/>
                    <a:pt x="65" y="115"/>
                    <a:pt x="66" y="115"/>
                  </a:cubicBezTo>
                  <a:cubicBezTo>
                    <a:pt x="68" y="116"/>
                    <a:pt x="71" y="116"/>
                    <a:pt x="73" y="115"/>
                  </a:cubicBezTo>
                  <a:cubicBezTo>
                    <a:pt x="74" y="115"/>
                    <a:pt x="74" y="116"/>
                    <a:pt x="74" y="116"/>
                  </a:cubicBezTo>
                  <a:cubicBezTo>
                    <a:pt x="75" y="115"/>
                    <a:pt x="76" y="115"/>
                    <a:pt x="77" y="115"/>
                  </a:cubicBezTo>
                  <a:cubicBezTo>
                    <a:pt x="78" y="114"/>
                    <a:pt x="77" y="112"/>
                    <a:pt x="79" y="112"/>
                  </a:cubicBezTo>
                  <a:cubicBezTo>
                    <a:pt x="79" y="112"/>
                    <a:pt x="79" y="111"/>
                    <a:pt x="79" y="111"/>
                  </a:cubicBezTo>
                  <a:cubicBezTo>
                    <a:pt x="80" y="111"/>
                    <a:pt x="80" y="111"/>
                    <a:pt x="81" y="111"/>
                  </a:cubicBezTo>
                  <a:cubicBezTo>
                    <a:pt x="81" y="110"/>
                    <a:pt x="83" y="110"/>
                    <a:pt x="83" y="110"/>
                  </a:cubicBezTo>
                  <a:cubicBezTo>
                    <a:pt x="83" y="110"/>
                    <a:pt x="83" y="110"/>
                    <a:pt x="83" y="111"/>
                  </a:cubicBezTo>
                  <a:cubicBezTo>
                    <a:pt x="83" y="111"/>
                    <a:pt x="83" y="111"/>
                    <a:pt x="83" y="111"/>
                  </a:cubicBezTo>
                  <a:cubicBezTo>
                    <a:pt x="83" y="111"/>
                    <a:pt x="83" y="112"/>
                    <a:pt x="83" y="112"/>
                  </a:cubicBezTo>
                  <a:cubicBezTo>
                    <a:pt x="83" y="113"/>
                    <a:pt x="84" y="112"/>
                    <a:pt x="84" y="112"/>
                  </a:cubicBezTo>
                  <a:cubicBezTo>
                    <a:pt x="84" y="112"/>
                    <a:pt x="83" y="114"/>
                    <a:pt x="82" y="113"/>
                  </a:cubicBezTo>
                  <a:close/>
                  <a:moveTo>
                    <a:pt x="71" y="115"/>
                  </a:moveTo>
                  <a:cubicBezTo>
                    <a:pt x="71" y="115"/>
                    <a:pt x="69" y="115"/>
                    <a:pt x="70" y="114"/>
                  </a:cubicBezTo>
                  <a:cubicBezTo>
                    <a:pt x="70" y="114"/>
                    <a:pt x="72" y="114"/>
                    <a:pt x="71" y="115"/>
                  </a:cubicBezTo>
                  <a:close/>
                  <a:moveTo>
                    <a:pt x="69" y="112"/>
                  </a:moveTo>
                  <a:cubicBezTo>
                    <a:pt x="69" y="113"/>
                    <a:pt x="69" y="113"/>
                    <a:pt x="69" y="113"/>
                  </a:cubicBezTo>
                  <a:cubicBezTo>
                    <a:pt x="69" y="113"/>
                    <a:pt x="69" y="112"/>
                    <a:pt x="69" y="112"/>
                  </a:cubicBezTo>
                  <a:cubicBezTo>
                    <a:pt x="69" y="112"/>
                    <a:pt x="69" y="112"/>
                    <a:pt x="69" y="112"/>
                  </a:cubicBezTo>
                  <a:close/>
                  <a:moveTo>
                    <a:pt x="68" y="114"/>
                  </a:moveTo>
                  <a:cubicBezTo>
                    <a:pt x="68" y="115"/>
                    <a:pt x="67" y="115"/>
                    <a:pt x="67" y="114"/>
                  </a:cubicBezTo>
                  <a:cubicBezTo>
                    <a:pt x="68" y="114"/>
                    <a:pt x="68" y="114"/>
                    <a:pt x="68" y="114"/>
                  </a:cubicBezTo>
                  <a:close/>
                  <a:moveTo>
                    <a:pt x="85" y="112"/>
                  </a:moveTo>
                  <a:cubicBezTo>
                    <a:pt x="85" y="112"/>
                    <a:pt x="85" y="112"/>
                    <a:pt x="84" y="112"/>
                  </a:cubicBezTo>
                  <a:cubicBezTo>
                    <a:pt x="85" y="111"/>
                    <a:pt x="85" y="112"/>
                    <a:pt x="85" y="111"/>
                  </a:cubicBezTo>
                  <a:cubicBezTo>
                    <a:pt x="85" y="112"/>
                    <a:pt x="85" y="112"/>
                    <a:pt x="85" y="112"/>
                  </a:cubicBezTo>
                  <a:close/>
                  <a:moveTo>
                    <a:pt x="87" y="107"/>
                  </a:moveTo>
                  <a:cubicBezTo>
                    <a:pt x="87" y="108"/>
                    <a:pt x="85" y="108"/>
                    <a:pt x="85" y="109"/>
                  </a:cubicBezTo>
                  <a:cubicBezTo>
                    <a:pt x="85" y="109"/>
                    <a:pt x="84" y="109"/>
                    <a:pt x="85" y="109"/>
                  </a:cubicBezTo>
                  <a:cubicBezTo>
                    <a:pt x="84" y="109"/>
                    <a:pt x="84" y="109"/>
                    <a:pt x="84" y="110"/>
                  </a:cubicBezTo>
                  <a:cubicBezTo>
                    <a:pt x="84" y="110"/>
                    <a:pt x="83" y="110"/>
                    <a:pt x="84" y="109"/>
                  </a:cubicBezTo>
                  <a:cubicBezTo>
                    <a:pt x="84" y="109"/>
                    <a:pt x="83" y="110"/>
                    <a:pt x="83" y="110"/>
                  </a:cubicBezTo>
                  <a:cubicBezTo>
                    <a:pt x="83" y="108"/>
                    <a:pt x="85" y="109"/>
                    <a:pt x="85" y="107"/>
                  </a:cubicBezTo>
                  <a:cubicBezTo>
                    <a:pt x="85" y="107"/>
                    <a:pt x="86" y="107"/>
                    <a:pt x="87" y="107"/>
                  </a:cubicBezTo>
                  <a:cubicBezTo>
                    <a:pt x="87" y="106"/>
                    <a:pt x="87" y="106"/>
                    <a:pt x="88" y="106"/>
                  </a:cubicBezTo>
                  <a:cubicBezTo>
                    <a:pt x="88" y="106"/>
                    <a:pt x="88" y="106"/>
                    <a:pt x="88" y="106"/>
                  </a:cubicBezTo>
                  <a:cubicBezTo>
                    <a:pt x="88" y="107"/>
                    <a:pt x="88" y="108"/>
                    <a:pt x="87" y="107"/>
                  </a:cubicBezTo>
                  <a:close/>
                  <a:moveTo>
                    <a:pt x="88" y="106"/>
                  </a:moveTo>
                  <a:cubicBezTo>
                    <a:pt x="88" y="105"/>
                    <a:pt x="89" y="105"/>
                    <a:pt x="90" y="106"/>
                  </a:cubicBezTo>
                  <a:cubicBezTo>
                    <a:pt x="89" y="106"/>
                    <a:pt x="89" y="106"/>
                    <a:pt x="88" y="106"/>
                  </a:cubicBezTo>
                  <a:close/>
                  <a:moveTo>
                    <a:pt x="90" y="105"/>
                  </a:moveTo>
                  <a:cubicBezTo>
                    <a:pt x="90" y="105"/>
                    <a:pt x="90" y="105"/>
                    <a:pt x="90" y="105"/>
                  </a:cubicBezTo>
                  <a:cubicBezTo>
                    <a:pt x="90" y="104"/>
                    <a:pt x="91" y="104"/>
                    <a:pt x="91" y="104"/>
                  </a:cubicBezTo>
                  <a:cubicBezTo>
                    <a:pt x="91" y="104"/>
                    <a:pt x="91" y="104"/>
                    <a:pt x="90" y="105"/>
                  </a:cubicBezTo>
                  <a:close/>
                  <a:moveTo>
                    <a:pt x="92" y="94"/>
                  </a:moveTo>
                  <a:cubicBezTo>
                    <a:pt x="92" y="95"/>
                    <a:pt x="92" y="96"/>
                    <a:pt x="91" y="96"/>
                  </a:cubicBezTo>
                  <a:cubicBezTo>
                    <a:pt x="91" y="96"/>
                    <a:pt x="91" y="96"/>
                    <a:pt x="92" y="96"/>
                  </a:cubicBezTo>
                  <a:cubicBezTo>
                    <a:pt x="91" y="97"/>
                    <a:pt x="91" y="99"/>
                    <a:pt x="90" y="99"/>
                  </a:cubicBezTo>
                  <a:cubicBezTo>
                    <a:pt x="90" y="98"/>
                    <a:pt x="90" y="97"/>
                    <a:pt x="91" y="96"/>
                  </a:cubicBezTo>
                  <a:cubicBezTo>
                    <a:pt x="91" y="96"/>
                    <a:pt x="91" y="96"/>
                    <a:pt x="90" y="95"/>
                  </a:cubicBezTo>
                  <a:cubicBezTo>
                    <a:pt x="91" y="95"/>
                    <a:pt x="91" y="94"/>
                    <a:pt x="92" y="93"/>
                  </a:cubicBezTo>
                  <a:cubicBezTo>
                    <a:pt x="91" y="92"/>
                    <a:pt x="92" y="92"/>
                    <a:pt x="91" y="91"/>
                  </a:cubicBezTo>
                  <a:cubicBezTo>
                    <a:pt x="90" y="92"/>
                    <a:pt x="90" y="93"/>
                    <a:pt x="90" y="95"/>
                  </a:cubicBezTo>
                  <a:cubicBezTo>
                    <a:pt x="89" y="95"/>
                    <a:pt x="89" y="96"/>
                    <a:pt x="89" y="96"/>
                  </a:cubicBezTo>
                  <a:cubicBezTo>
                    <a:pt x="89" y="96"/>
                    <a:pt x="89" y="97"/>
                    <a:pt x="89" y="97"/>
                  </a:cubicBezTo>
                  <a:cubicBezTo>
                    <a:pt x="89" y="98"/>
                    <a:pt x="88" y="99"/>
                    <a:pt x="89" y="100"/>
                  </a:cubicBezTo>
                  <a:cubicBezTo>
                    <a:pt x="88" y="100"/>
                    <a:pt x="88" y="100"/>
                    <a:pt x="88" y="100"/>
                  </a:cubicBezTo>
                  <a:cubicBezTo>
                    <a:pt x="88" y="100"/>
                    <a:pt x="87" y="99"/>
                    <a:pt x="87" y="99"/>
                  </a:cubicBezTo>
                  <a:cubicBezTo>
                    <a:pt x="87" y="99"/>
                    <a:pt x="87" y="100"/>
                    <a:pt x="87" y="100"/>
                  </a:cubicBezTo>
                  <a:cubicBezTo>
                    <a:pt x="87" y="100"/>
                    <a:pt x="87" y="101"/>
                    <a:pt x="86" y="101"/>
                  </a:cubicBezTo>
                  <a:cubicBezTo>
                    <a:pt x="86" y="101"/>
                    <a:pt x="87" y="101"/>
                    <a:pt x="87" y="101"/>
                  </a:cubicBezTo>
                  <a:cubicBezTo>
                    <a:pt x="87" y="102"/>
                    <a:pt x="86" y="102"/>
                    <a:pt x="86" y="102"/>
                  </a:cubicBezTo>
                  <a:cubicBezTo>
                    <a:pt x="86" y="101"/>
                    <a:pt x="86" y="100"/>
                    <a:pt x="85" y="100"/>
                  </a:cubicBezTo>
                  <a:cubicBezTo>
                    <a:pt x="86" y="99"/>
                    <a:pt x="87" y="99"/>
                    <a:pt x="87" y="97"/>
                  </a:cubicBezTo>
                  <a:cubicBezTo>
                    <a:pt x="87" y="97"/>
                    <a:pt x="87" y="97"/>
                    <a:pt x="88" y="97"/>
                  </a:cubicBezTo>
                  <a:cubicBezTo>
                    <a:pt x="88" y="97"/>
                    <a:pt x="88" y="97"/>
                    <a:pt x="88" y="98"/>
                  </a:cubicBezTo>
                  <a:cubicBezTo>
                    <a:pt x="88" y="97"/>
                    <a:pt x="88" y="96"/>
                    <a:pt x="88" y="96"/>
                  </a:cubicBezTo>
                  <a:cubicBezTo>
                    <a:pt x="89" y="95"/>
                    <a:pt x="88" y="94"/>
                    <a:pt x="88" y="93"/>
                  </a:cubicBezTo>
                  <a:cubicBezTo>
                    <a:pt x="89" y="91"/>
                    <a:pt x="91" y="91"/>
                    <a:pt x="91" y="89"/>
                  </a:cubicBezTo>
                  <a:cubicBezTo>
                    <a:pt x="91" y="89"/>
                    <a:pt x="92" y="89"/>
                    <a:pt x="92" y="89"/>
                  </a:cubicBezTo>
                  <a:cubicBezTo>
                    <a:pt x="92" y="89"/>
                    <a:pt x="92" y="90"/>
                    <a:pt x="92" y="90"/>
                  </a:cubicBezTo>
                  <a:cubicBezTo>
                    <a:pt x="92" y="90"/>
                    <a:pt x="93" y="90"/>
                    <a:pt x="93" y="89"/>
                  </a:cubicBezTo>
                  <a:cubicBezTo>
                    <a:pt x="93" y="90"/>
                    <a:pt x="93" y="92"/>
                    <a:pt x="92" y="92"/>
                  </a:cubicBezTo>
                  <a:cubicBezTo>
                    <a:pt x="92" y="92"/>
                    <a:pt x="92" y="92"/>
                    <a:pt x="92" y="92"/>
                  </a:cubicBezTo>
                  <a:cubicBezTo>
                    <a:pt x="93" y="92"/>
                    <a:pt x="93" y="92"/>
                    <a:pt x="93" y="92"/>
                  </a:cubicBezTo>
                  <a:cubicBezTo>
                    <a:pt x="94" y="93"/>
                    <a:pt x="93" y="93"/>
                    <a:pt x="93" y="94"/>
                  </a:cubicBezTo>
                  <a:cubicBezTo>
                    <a:pt x="93" y="94"/>
                    <a:pt x="92" y="94"/>
                    <a:pt x="92" y="94"/>
                  </a:cubicBezTo>
                  <a:close/>
                  <a:moveTo>
                    <a:pt x="93" y="96"/>
                  </a:moveTo>
                  <a:cubicBezTo>
                    <a:pt x="93" y="95"/>
                    <a:pt x="93" y="95"/>
                    <a:pt x="93" y="95"/>
                  </a:cubicBezTo>
                  <a:cubicBezTo>
                    <a:pt x="93" y="95"/>
                    <a:pt x="93" y="95"/>
                    <a:pt x="94" y="95"/>
                  </a:cubicBezTo>
                  <a:cubicBezTo>
                    <a:pt x="94" y="94"/>
                    <a:pt x="93" y="95"/>
                    <a:pt x="94" y="95"/>
                  </a:cubicBezTo>
                  <a:cubicBezTo>
                    <a:pt x="93" y="95"/>
                    <a:pt x="93" y="96"/>
                    <a:pt x="93" y="96"/>
                  </a:cubicBezTo>
                  <a:close/>
                  <a:moveTo>
                    <a:pt x="94" y="86"/>
                  </a:moveTo>
                  <a:cubicBezTo>
                    <a:pt x="93" y="85"/>
                    <a:pt x="94" y="85"/>
                    <a:pt x="94" y="85"/>
                  </a:cubicBezTo>
                  <a:cubicBezTo>
                    <a:pt x="94" y="85"/>
                    <a:pt x="94" y="85"/>
                    <a:pt x="94" y="84"/>
                  </a:cubicBezTo>
                  <a:cubicBezTo>
                    <a:pt x="94" y="84"/>
                    <a:pt x="94" y="85"/>
                    <a:pt x="94" y="85"/>
                  </a:cubicBezTo>
                  <a:cubicBezTo>
                    <a:pt x="94" y="85"/>
                    <a:pt x="94" y="85"/>
                    <a:pt x="94" y="85"/>
                  </a:cubicBezTo>
                  <a:cubicBezTo>
                    <a:pt x="94" y="85"/>
                    <a:pt x="94" y="85"/>
                    <a:pt x="94" y="85"/>
                  </a:cubicBezTo>
                  <a:cubicBezTo>
                    <a:pt x="95" y="85"/>
                    <a:pt x="94" y="85"/>
                    <a:pt x="94" y="85"/>
                  </a:cubicBezTo>
                  <a:cubicBezTo>
                    <a:pt x="94" y="85"/>
                    <a:pt x="94" y="85"/>
                    <a:pt x="94" y="86"/>
                  </a:cubicBezTo>
                  <a:cubicBezTo>
                    <a:pt x="94" y="86"/>
                    <a:pt x="95" y="85"/>
                    <a:pt x="94" y="86"/>
                  </a:cubicBezTo>
                  <a:cubicBezTo>
                    <a:pt x="94" y="86"/>
                    <a:pt x="94" y="86"/>
                    <a:pt x="94" y="86"/>
                  </a:cubicBezTo>
                  <a:close/>
                  <a:moveTo>
                    <a:pt x="94" y="91"/>
                  </a:moveTo>
                  <a:cubicBezTo>
                    <a:pt x="94" y="91"/>
                    <a:pt x="94" y="91"/>
                    <a:pt x="94" y="91"/>
                  </a:cubicBezTo>
                  <a:cubicBezTo>
                    <a:pt x="94" y="91"/>
                    <a:pt x="94" y="92"/>
                    <a:pt x="94" y="92"/>
                  </a:cubicBezTo>
                  <a:cubicBezTo>
                    <a:pt x="94" y="92"/>
                    <a:pt x="94" y="91"/>
                    <a:pt x="94" y="91"/>
                  </a:cubicBezTo>
                  <a:close/>
                  <a:moveTo>
                    <a:pt x="94" y="97"/>
                  </a:moveTo>
                  <a:cubicBezTo>
                    <a:pt x="95" y="97"/>
                    <a:pt x="95" y="97"/>
                    <a:pt x="94" y="98"/>
                  </a:cubicBezTo>
                  <a:cubicBezTo>
                    <a:pt x="94" y="98"/>
                    <a:pt x="94" y="97"/>
                    <a:pt x="94" y="97"/>
                  </a:cubicBezTo>
                  <a:close/>
                  <a:moveTo>
                    <a:pt x="95" y="104"/>
                  </a:moveTo>
                  <a:cubicBezTo>
                    <a:pt x="96" y="104"/>
                    <a:pt x="95" y="105"/>
                    <a:pt x="95" y="105"/>
                  </a:cubicBezTo>
                  <a:cubicBezTo>
                    <a:pt x="95" y="105"/>
                    <a:pt x="95" y="105"/>
                    <a:pt x="95" y="105"/>
                  </a:cubicBezTo>
                  <a:cubicBezTo>
                    <a:pt x="95" y="105"/>
                    <a:pt x="95" y="104"/>
                    <a:pt x="94" y="104"/>
                  </a:cubicBezTo>
                  <a:cubicBezTo>
                    <a:pt x="94" y="103"/>
                    <a:pt x="95" y="102"/>
                    <a:pt x="97" y="102"/>
                  </a:cubicBezTo>
                  <a:cubicBezTo>
                    <a:pt x="97" y="104"/>
                    <a:pt x="96" y="104"/>
                    <a:pt x="95" y="104"/>
                  </a:cubicBezTo>
                  <a:close/>
                  <a:moveTo>
                    <a:pt x="97" y="102"/>
                  </a:moveTo>
                  <a:cubicBezTo>
                    <a:pt x="95" y="102"/>
                    <a:pt x="97" y="100"/>
                    <a:pt x="97" y="98"/>
                  </a:cubicBezTo>
                  <a:cubicBezTo>
                    <a:pt x="98" y="98"/>
                    <a:pt x="97" y="97"/>
                    <a:pt x="98" y="97"/>
                  </a:cubicBezTo>
                  <a:cubicBezTo>
                    <a:pt x="98" y="97"/>
                    <a:pt x="98" y="98"/>
                    <a:pt x="98" y="98"/>
                  </a:cubicBezTo>
                  <a:cubicBezTo>
                    <a:pt x="99" y="98"/>
                    <a:pt x="99" y="97"/>
                    <a:pt x="99" y="97"/>
                  </a:cubicBezTo>
                  <a:cubicBezTo>
                    <a:pt x="99" y="97"/>
                    <a:pt x="99" y="97"/>
                    <a:pt x="100" y="97"/>
                  </a:cubicBezTo>
                  <a:cubicBezTo>
                    <a:pt x="99" y="98"/>
                    <a:pt x="98" y="99"/>
                    <a:pt x="98" y="100"/>
                  </a:cubicBezTo>
                  <a:cubicBezTo>
                    <a:pt x="97" y="100"/>
                    <a:pt x="97" y="101"/>
                    <a:pt x="97" y="102"/>
                  </a:cubicBezTo>
                  <a:close/>
                  <a:moveTo>
                    <a:pt x="98" y="108"/>
                  </a:moveTo>
                  <a:cubicBezTo>
                    <a:pt x="98" y="108"/>
                    <a:pt x="98" y="108"/>
                    <a:pt x="98" y="107"/>
                  </a:cubicBezTo>
                  <a:cubicBezTo>
                    <a:pt x="98" y="107"/>
                    <a:pt x="98" y="107"/>
                    <a:pt x="98" y="107"/>
                  </a:cubicBezTo>
                  <a:cubicBezTo>
                    <a:pt x="98" y="107"/>
                    <a:pt x="98" y="108"/>
                    <a:pt x="98" y="108"/>
                  </a:cubicBezTo>
                  <a:close/>
                  <a:moveTo>
                    <a:pt x="101" y="107"/>
                  </a:moveTo>
                  <a:cubicBezTo>
                    <a:pt x="101" y="107"/>
                    <a:pt x="101" y="107"/>
                    <a:pt x="101" y="107"/>
                  </a:cubicBezTo>
                  <a:cubicBezTo>
                    <a:pt x="101" y="106"/>
                    <a:pt x="101" y="106"/>
                    <a:pt x="101" y="106"/>
                  </a:cubicBezTo>
                  <a:cubicBezTo>
                    <a:pt x="102" y="107"/>
                    <a:pt x="102" y="107"/>
                    <a:pt x="101" y="107"/>
                  </a:cubicBezTo>
                  <a:close/>
                  <a:moveTo>
                    <a:pt x="100" y="104"/>
                  </a:moveTo>
                  <a:cubicBezTo>
                    <a:pt x="99" y="105"/>
                    <a:pt x="99" y="105"/>
                    <a:pt x="99" y="106"/>
                  </a:cubicBezTo>
                  <a:cubicBezTo>
                    <a:pt x="98" y="106"/>
                    <a:pt x="98" y="106"/>
                    <a:pt x="98" y="106"/>
                  </a:cubicBezTo>
                  <a:cubicBezTo>
                    <a:pt x="98" y="105"/>
                    <a:pt x="98" y="105"/>
                    <a:pt x="98" y="105"/>
                  </a:cubicBezTo>
                  <a:cubicBezTo>
                    <a:pt x="98" y="105"/>
                    <a:pt x="99" y="104"/>
                    <a:pt x="99" y="103"/>
                  </a:cubicBezTo>
                  <a:cubicBezTo>
                    <a:pt x="99" y="103"/>
                    <a:pt x="98" y="103"/>
                    <a:pt x="98" y="103"/>
                  </a:cubicBezTo>
                  <a:cubicBezTo>
                    <a:pt x="99" y="102"/>
                    <a:pt x="99" y="101"/>
                    <a:pt x="99" y="100"/>
                  </a:cubicBezTo>
                  <a:cubicBezTo>
                    <a:pt x="99" y="99"/>
                    <a:pt x="100" y="98"/>
                    <a:pt x="101" y="97"/>
                  </a:cubicBezTo>
                  <a:cubicBezTo>
                    <a:pt x="100" y="97"/>
                    <a:pt x="101" y="96"/>
                    <a:pt x="101" y="95"/>
                  </a:cubicBezTo>
                  <a:cubicBezTo>
                    <a:pt x="101" y="96"/>
                    <a:pt x="101" y="96"/>
                    <a:pt x="102" y="96"/>
                  </a:cubicBezTo>
                  <a:cubicBezTo>
                    <a:pt x="102" y="96"/>
                    <a:pt x="102" y="95"/>
                    <a:pt x="102" y="95"/>
                  </a:cubicBezTo>
                  <a:cubicBezTo>
                    <a:pt x="102" y="95"/>
                    <a:pt x="102" y="95"/>
                    <a:pt x="102" y="95"/>
                  </a:cubicBezTo>
                  <a:cubicBezTo>
                    <a:pt x="102" y="94"/>
                    <a:pt x="102" y="93"/>
                    <a:pt x="103" y="92"/>
                  </a:cubicBezTo>
                  <a:cubicBezTo>
                    <a:pt x="103" y="93"/>
                    <a:pt x="103" y="93"/>
                    <a:pt x="103" y="94"/>
                  </a:cubicBezTo>
                  <a:cubicBezTo>
                    <a:pt x="103" y="94"/>
                    <a:pt x="103" y="95"/>
                    <a:pt x="103" y="95"/>
                  </a:cubicBezTo>
                  <a:cubicBezTo>
                    <a:pt x="103" y="96"/>
                    <a:pt x="104" y="96"/>
                    <a:pt x="103" y="97"/>
                  </a:cubicBezTo>
                  <a:cubicBezTo>
                    <a:pt x="104" y="97"/>
                    <a:pt x="104" y="97"/>
                    <a:pt x="104" y="97"/>
                  </a:cubicBezTo>
                  <a:cubicBezTo>
                    <a:pt x="104" y="98"/>
                    <a:pt x="104" y="98"/>
                    <a:pt x="103" y="98"/>
                  </a:cubicBezTo>
                  <a:cubicBezTo>
                    <a:pt x="103" y="99"/>
                    <a:pt x="104" y="99"/>
                    <a:pt x="104" y="99"/>
                  </a:cubicBezTo>
                  <a:cubicBezTo>
                    <a:pt x="104" y="99"/>
                    <a:pt x="104" y="99"/>
                    <a:pt x="104" y="99"/>
                  </a:cubicBezTo>
                  <a:cubicBezTo>
                    <a:pt x="102" y="101"/>
                    <a:pt x="102" y="103"/>
                    <a:pt x="100" y="104"/>
                  </a:cubicBezTo>
                  <a:close/>
                  <a:moveTo>
                    <a:pt x="107" y="103"/>
                  </a:moveTo>
                  <a:cubicBezTo>
                    <a:pt x="106" y="103"/>
                    <a:pt x="106" y="103"/>
                    <a:pt x="105" y="103"/>
                  </a:cubicBezTo>
                  <a:cubicBezTo>
                    <a:pt x="105" y="103"/>
                    <a:pt x="105" y="104"/>
                    <a:pt x="105" y="104"/>
                  </a:cubicBezTo>
                  <a:cubicBezTo>
                    <a:pt x="106" y="104"/>
                    <a:pt x="106" y="103"/>
                    <a:pt x="106" y="103"/>
                  </a:cubicBezTo>
                  <a:cubicBezTo>
                    <a:pt x="107" y="104"/>
                    <a:pt x="106" y="104"/>
                    <a:pt x="106" y="105"/>
                  </a:cubicBezTo>
                  <a:cubicBezTo>
                    <a:pt x="105" y="104"/>
                    <a:pt x="104" y="106"/>
                    <a:pt x="103" y="105"/>
                  </a:cubicBezTo>
                  <a:cubicBezTo>
                    <a:pt x="104" y="103"/>
                    <a:pt x="104" y="102"/>
                    <a:pt x="105" y="100"/>
                  </a:cubicBezTo>
                  <a:cubicBezTo>
                    <a:pt x="105" y="99"/>
                    <a:pt x="105" y="99"/>
                    <a:pt x="106" y="98"/>
                  </a:cubicBezTo>
                  <a:cubicBezTo>
                    <a:pt x="105" y="97"/>
                    <a:pt x="107" y="96"/>
                    <a:pt x="106" y="96"/>
                  </a:cubicBezTo>
                  <a:cubicBezTo>
                    <a:pt x="105" y="95"/>
                    <a:pt x="105" y="96"/>
                    <a:pt x="105" y="96"/>
                  </a:cubicBezTo>
                  <a:cubicBezTo>
                    <a:pt x="105" y="95"/>
                    <a:pt x="105" y="95"/>
                    <a:pt x="105" y="95"/>
                  </a:cubicBezTo>
                  <a:cubicBezTo>
                    <a:pt x="106" y="95"/>
                    <a:pt x="106" y="94"/>
                    <a:pt x="107" y="95"/>
                  </a:cubicBezTo>
                  <a:cubicBezTo>
                    <a:pt x="107" y="95"/>
                    <a:pt x="107" y="95"/>
                    <a:pt x="107" y="96"/>
                  </a:cubicBezTo>
                  <a:cubicBezTo>
                    <a:pt x="108" y="96"/>
                    <a:pt x="107" y="95"/>
                    <a:pt x="108" y="95"/>
                  </a:cubicBezTo>
                  <a:cubicBezTo>
                    <a:pt x="109" y="97"/>
                    <a:pt x="106" y="98"/>
                    <a:pt x="107" y="99"/>
                  </a:cubicBezTo>
                  <a:cubicBezTo>
                    <a:pt x="107" y="100"/>
                    <a:pt x="107" y="100"/>
                    <a:pt x="107" y="100"/>
                  </a:cubicBezTo>
                  <a:cubicBezTo>
                    <a:pt x="107" y="100"/>
                    <a:pt x="107" y="100"/>
                    <a:pt x="107" y="100"/>
                  </a:cubicBezTo>
                  <a:cubicBezTo>
                    <a:pt x="107" y="100"/>
                    <a:pt x="107" y="101"/>
                    <a:pt x="107" y="101"/>
                  </a:cubicBezTo>
                  <a:cubicBezTo>
                    <a:pt x="107" y="101"/>
                    <a:pt x="106" y="102"/>
                    <a:pt x="107" y="102"/>
                  </a:cubicBezTo>
                  <a:cubicBezTo>
                    <a:pt x="107" y="102"/>
                    <a:pt x="107" y="101"/>
                    <a:pt x="107" y="101"/>
                  </a:cubicBezTo>
                  <a:cubicBezTo>
                    <a:pt x="108" y="101"/>
                    <a:pt x="108" y="101"/>
                    <a:pt x="108" y="101"/>
                  </a:cubicBezTo>
                  <a:cubicBezTo>
                    <a:pt x="108" y="102"/>
                    <a:pt x="107" y="103"/>
                    <a:pt x="107" y="103"/>
                  </a:cubicBezTo>
                  <a:close/>
                  <a:moveTo>
                    <a:pt x="108" y="105"/>
                  </a:moveTo>
                  <a:cubicBezTo>
                    <a:pt x="108" y="105"/>
                    <a:pt x="108" y="105"/>
                    <a:pt x="108" y="105"/>
                  </a:cubicBezTo>
                  <a:cubicBezTo>
                    <a:pt x="107" y="104"/>
                    <a:pt x="108" y="104"/>
                    <a:pt x="109" y="104"/>
                  </a:cubicBezTo>
                  <a:cubicBezTo>
                    <a:pt x="109" y="103"/>
                    <a:pt x="109" y="103"/>
                    <a:pt x="109" y="102"/>
                  </a:cubicBezTo>
                  <a:cubicBezTo>
                    <a:pt x="109" y="102"/>
                    <a:pt x="109" y="103"/>
                    <a:pt x="108" y="103"/>
                  </a:cubicBezTo>
                  <a:cubicBezTo>
                    <a:pt x="108" y="102"/>
                    <a:pt x="108" y="102"/>
                    <a:pt x="109" y="102"/>
                  </a:cubicBezTo>
                  <a:cubicBezTo>
                    <a:pt x="109" y="102"/>
                    <a:pt x="108" y="102"/>
                    <a:pt x="108" y="102"/>
                  </a:cubicBezTo>
                  <a:cubicBezTo>
                    <a:pt x="108" y="101"/>
                    <a:pt x="109" y="101"/>
                    <a:pt x="109" y="101"/>
                  </a:cubicBezTo>
                  <a:cubicBezTo>
                    <a:pt x="109" y="101"/>
                    <a:pt x="108" y="101"/>
                    <a:pt x="108" y="100"/>
                  </a:cubicBezTo>
                  <a:cubicBezTo>
                    <a:pt x="108" y="100"/>
                    <a:pt x="109" y="100"/>
                    <a:pt x="109" y="99"/>
                  </a:cubicBezTo>
                  <a:cubicBezTo>
                    <a:pt x="110" y="100"/>
                    <a:pt x="110" y="100"/>
                    <a:pt x="111" y="101"/>
                  </a:cubicBezTo>
                  <a:cubicBezTo>
                    <a:pt x="110" y="101"/>
                    <a:pt x="111" y="101"/>
                    <a:pt x="111" y="102"/>
                  </a:cubicBezTo>
                  <a:cubicBezTo>
                    <a:pt x="110" y="102"/>
                    <a:pt x="110" y="102"/>
                    <a:pt x="109" y="101"/>
                  </a:cubicBezTo>
                  <a:cubicBezTo>
                    <a:pt x="109" y="102"/>
                    <a:pt x="109" y="102"/>
                    <a:pt x="109" y="102"/>
                  </a:cubicBezTo>
                  <a:cubicBezTo>
                    <a:pt x="109" y="102"/>
                    <a:pt x="109" y="102"/>
                    <a:pt x="110" y="102"/>
                  </a:cubicBezTo>
                  <a:cubicBezTo>
                    <a:pt x="110" y="103"/>
                    <a:pt x="110" y="103"/>
                    <a:pt x="110" y="104"/>
                  </a:cubicBezTo>
                  <a:cubicBezTo>
                    <a:pt x="110" y="104"/>
                    <a:pt x="110" y="103"/>
                    <a:pt x="110" y="103"/>
                  </a:cubicBezTo>
                  <a:cubicBezTo>
                    <a:pt x="110" y="103"/>
                    <a:pt x="111" y="103"/>
                    <a:pt x="111" y="102"/>
                  </a:cubicBezTo>
                  <a:cubicBezTo>
                    <a:pt x="111" y="104"/>
                    <a:pt x="110" y="105"/>
                    <a:pt x="110" y="106"/>
                  </a:cubicBezTo>
                  <a:cubicBezTo>
                    <a:pt x="108" y="106"/>
                    <a:pt x="108" y="105"/>
                    <a:pt x="108" y="105"/>
                  </a:cubicBezTo>
                  <a:close/>
                  <a:moveTo>
                    <a:pt x="110" y="112"/>
                  </a:moveTo>
                  <a:cubicBezTo>
                    <a:pt x="110" y="112"/>
                    <a:pt x="109" y="112"/>
                    <a:pt x="109" y="112"/>
                  </a:cubicBezTo>
                  <a:cubicBezTo>
                    <a:pt x="110" y="111"/>
                    <a:pt x="110" y="111"/>
                    <a:pt x="110" y="111"/>
                  </a:cubicBezTo>
                  <a:cubicBezTo>
                    <a:pt x="110" y="112"/>
                    <a:pt x="110" y="112"/>
                    <a:pt x="110" y="112"/>
                  </a:cubicBezTo>
                  <a:close/>
                  <a:moveTo>
                    <a:pt x="110" y="120"/>
                  </a:moveTo>
                  <a:cubicBezTo>
                    <a:pt x="109" y="120"/>
                    <a:pt x="111" y="119"/>
                    <a:pt x="111" y="119"/>
                  </a:cubicBezTo>
                  <a:cubicBezTo>
                    <a:pt x="111" y="119"/>
                    <a:pt x="111" y="120"/>
                    <a:pt x="110" y="120"/>
                  </a:cubicBezTo>
                  <a:close/>
                  <a:moveTo>
                    <a:pt x="112" y="105"/>
                  </a:moveTo>
                  <a:cubicBezTo>
                    <a:pt x="112" y="106"/>
                    <a:pt x="112" y="108"/>
                    <a:pt x="111" y="108"/>
                  </a:cubicBezTo>
                  <a:cubicBezTo>
                    <a:pt x="111" y="108"/>
                    <a:pt x="111" y="107"/>
                    <a:pt x="111" y="107"/>
                  </a:cubicBezTo>
                  <a:cubicBezTo>
                    <a:pt x="111" y="106"/>
                    <a:pt x="110" y="106"/>
                    <a:pt x="110" y="106"/>
                  </a:cubicBezTo>
                  <a:cubicBezTo>
                    <a:pt x="111" y="105"/>
                    <a:pt x="111" y="104"/>
                    <a:pt x="113" y="104"/>
                  </a:cubicBezTo>
                  <a:cubicBezTo>
                    <a:pt x="113" y="104"/>
                    <a:pt x="113" y="105"/>
                    <a:pt x="112" y="105"/>
                  </a:cubicBezTo>
                  <a:close/>
                  <a:moveTo>
                    <a:pt x="113" y="104"/>
                  </a:moveTo>
                  <a:cubicBezTo>
                    <a:pt x="113" y="103"/>
                    <a:pt x="112" y="102"/>
                    <a:pt x="114" y="102"/>
                  </a:cubicBezTo>
                  <a:cubicBezTo>
                    <a:pt x="114" y="102"/>
                    <a:pt x="113" y="103"/>
                    <a:pt x="113" y="104"/>
                  </a:cubicBezTo>
                  <a:close/>
                  <a:moveTo>
                    <a:pt x="114" y="102"/>
                  </a:moveTo>
                  <a:cubicBezTo>
                    <a:pt x="114" y="102"/>
                    <a:pt x="114" y="102"/>
                    <a:pt x="113" y="101"/>
                  </a:cubicBezTo>
                  <a:cubicBezTo>
                    <a:pt x="113" y="101"/>
                    <a:pt x="114" y="101"/>
                    <a:pt x="114" y="101"/>
                  </a:cubicBezTo>
                  <a:cubicBezTo>
                    <a:pt x="114" y="101"/>
                    <a:pt x="114" y="101"/>
                    <a:pt x="114" y="102"/>
                  </a:cubicBezTo>
                  <a:close/>
                  <a:moveTo>
                    <a:pt x="114" y="76"/>
                  </a:moveTo>
                  <a:cubicBezTo>
                    <a:pt x="113" y="75"/>
                    <a:pt x="113" y="73"/>
                    <a:pt x="113" y="72"/>
                  </a:cubicBezTo>
                  <a:cubicBezTo>
                    <a:pt x="113" y="73"/>
                    <a:pt x="113" y="73"/>
                    <a:pt x="114" y="73"/>
                  </a:cubicBezTo>
                  <a:cubicBezTo>
                    <a:pt x="113" y="74"/>
                    <a:pt x="115" y="75"/>
                    <a:pt x="114" y="76"/>
                  </a:cubicBezTo>
                  <a:close/>
                  <a:moveTo>
                    <a:pt x="114" y="76"/>
                  </a:moveTo>
                  <a:cubicBezTo>
                    <a:pt x="115" y="77"/>
                    <a:pt x="114" y="77"/>
                    <a:pt x="115" y="77"/>
                  </a:cubicBezTo>
                  <a:cubicBezTo>
                    <a:pt x="115" y="78"/>
                    <a:pt x="115" y="77"/>
                    <a:pt x="114" y="77"/>
                  </a:cubicBezTo>
                  <a:cubicBezTo>
                    <a:pt x="114" y="77"/>
                    <a:pt x="114" y="77"/>
                    <a:pt x="114" y="76"/>
                  </a:cubicBezTo>
                  <a:close/>
                  <a:moveTo>
                    <a:pt x="114" y="102"/>
                  </a:moveTo>
                  <a:cubicBezTo>
                    <a:pt x="114" y="102"/>
                    <a:pt x="115" y="102"/>
                    <a:pt x="115" y="101"/>
                  </a:cubicBezTo>
                  <a:cubicBezTo>
                    <a:pt x="115" y="102"/>
                    <a:pt x="116" y="102"/>
                    <a:pt x="116" y="101"/>
                  </a:cubicBezTo>
                  <a:cubicBezTo>
                    <a:pt x="116" y="102"/>
                    <a:pt x="117" y="102"/>
                    <a:pt x="116" y="102"/>
                  </a:cubicBezTo>
                  <a:cubicBezTo>
                    <a:pt x="116" y="102"/>
                    <a:pt x="116" y="103"/>
                    <a:pt x="116" y="103"/>
                  </a:cubicBezTo>
                  <a:cubicBezTo>
                    <a:pt x="115" y="103"/>
                    <a:pt x="115" y="102"/>
                    <a:pt x="114" y="102"/>
                  </a:cubicBezTo>
                  <a:close/>
                  <a:moveTo>
                    <a:pt x="117" y="111"/>
                  </a:moveTo>
                  <a:cubicBezTo>
                    <a:pt x="117" y="110"/>
                    <a:pt x="117" y="109"/>
                    <a:pt x="118" y="109"/>
                  </a:cubicBezTo>
                  <a:cubicBezTo>
                    <a:pt x="118" y="110"/>
                    <a:pt x="118" y="111"/>
                    <a:pt x="117" y="111"/>
                  </a:cubicBezTo>
                  <a:close/>
                  <a:moveTo>
                    <a:pt x="117" y="109"/>
                  </a:moveTo>
                  <a:cubicBezTo>
                    <a:pt x="117" y="108"/>
                    <a:pt x="117" y="108"/>
                    <a:pt x="117" y="108"/>
                  </a:cubicBezTo>
                  <a:cubicBezTo>
                    <a:pt x="117" y="108"/>
                    <a:pt x="117" y="108"/>
                    <a:pt x="118" y="108"/>
                  </a:cubicBezTo>
                  <a:cubicBezTo>
                    <a:pt x="118" y="108"/>
                    <a:pt x="117" y="109"/>
                    <a:pt x="117" y="109"/>
                  </a:cubicBezTo>
                  <a:close/>
                  <a:moveTo>
                    <a:pt x="118" y="105"/>
                  </a:moveTo>
                  <a:cubicBezTo>
                    <a:pt x="118" y="106"/>
                    <a:pt x="118" y="107"/>
                    <a:pt x="118" y="108"/>
                  </a:cubicBezTo>
                  <a:cubicBezTo>
                    <a:pt x="117" y="108"/>
                    <a:pt x="118" y="107"/>
                    <a:pt x="117" y="107"/>
                  </a:cubicBezTo>
                  <a:cubicBezTo>
                    <a:pt x="117" y="107"/>
                    <a:pt x="117" y="107"/>
                    <a:pt x="117" y="107"/>
                  </a:cubicBezTo>
                  <a:cubicBezTo>
                    <a:pt x="116" y="107"/>
                    <a:pt x="116" y="107"/>
                    <a:pt x="115" y="107"/>
                  </a:cubicBezTo>
                  <a:cubicBezTo>
                    <a:pt x="116" y="106"/>
                    <a:pt x="116" y="105"/>
                    <a:pt x="116" y="104"/>
                  </a:cubicBezTo>
                  <a:cubicBezTo>
                    <a:pt x="117" y="104"/>
                    <a:pt x="117" y="103"/>
                    <a:pt x="117" y="104"/>
                  </a:cubicBezTo>
                  <a:cubicBezTo>
                    <a:pt x="118" y="104"/>
                    <a:pt x="117" y="103"/>
                    <a:pt x="118" y="103"/>
                  </a:cubicBezTo>
                  <a:cubicBezTo>
                    <a:pt x="119" y="104"/>
                    <a:pt x="118" y="105"/>
                    <a:pt x="118" y="105"/>
                  </a:cubicBezTo>
                  <a:close/>
                  <a:moveTo>
                    <a:pt x="121" y="103"/>
                  </a:moveTo>
                  <a:cubicBezTo>
                    <a:pt x="120" y="103"/>
                    <a:pt x="119" y="103"/>
                    <a:pt x="119" y="103"/>
                  </a:cubicBezTo>
                  <a:cubicBezTo>
                    <a:pt x="119" y="103"/>
                    <a:pt x="119" y="102"/>
                    <a:pt x="119" y="102"/>
                  </a:cubicBezTo>
                  <a:cubicBezTo>
                    <a:pt x="118" y="102"/>
                    <a:pt x="118" y="102"/>
                    <a:pt x="118" y="102"/>
                  </a:cubicBezTo>
                  <a:cubicBezTo>
                    <a:pt x="118" y="102"/>
                    <a:pt x="117" y="103"/>
                    <a:pt x="117" y="102"/>
                  </a:cubicBezTo>
                  <a:cubicBezTo>
                    <a:pt x="117" y="102"/>
                    <a:pt x="117" y="100"/>
                    <a:pt x="118" y="100"/>
                  </a:cubicBezTo>
                  <a:cubicBezTo>
                    <a:pt x="118" y="100"/>
                    <a:pt x="118" y="100"/>
                    <a:pt x="118" y="100"/>
                  </a:cubicBezTo>
                  <a:cubicBezTo>
                    <a:pt x="118" y="100"/>
                    <a:pt x="118" y="99"/>
                    <a:pt x="118" y="99"/>
                  </a:cubicBezTo>
                  <a:cubicBezTo>
                    <a:pt x="118" y="99"/>
                    <a:pt x="118" y="99"/>
                    <a:pt x="118" y="99"/>
                  </a:cubicBezTo>
                  <a:cubicBezTo>
                    <a:pt x="118" y="98"/>
                    <a:pt x="119" y="98"/>
                    <a:pt x="119" y="98"/>
                  </a:cubicBezTo>
                  <a:cubicBezTo>
                    <a:pt x="119" y="97"/>
                    <a:pt x="119" y="97"/>
                    <a:pt x="119" y="96"/>
                  </a:cubicBezTo>
                  <a:cubicBezTo>
                    <a:pt x="119" y="96"/>
                    <a:pt x="119" y="96"/>
                    <a:pt x="120" y="96"/>
                  </a:cubicBezTo>
                  <a:cubicBezTo>
                    <a:pt x="120" y="96"/>
                    <a:pt x="120" y="96"/>
                    <a:pt x="120" y="96"/>
                  </a:cubicBezTo>
                  <a:cubicBezTo>
                    <a:pt x="120" y="96"/>
                    <a:pt x="121" y="96"/>
                    <a:pt x="121" y="96"/>
                  </a:cubicBezTo>
                  <a:cubicBezTo>
                    <a:pt x="122" y="96"/>
                    <a:pt x="122" y="96"/>
                    <a:pt x="123" y="95"/>
                  </a:cubicBezTo>
                  <a:cubicBezTo>
                    <a:pt x="123" y="95"/>
                    <a:pt x="123" y="94"/>
                    <a:pt x="124" y="93"/>
                  </a:cubicBezTo>
                  <a:cubicBezTo>
                    <a:pt x="124" y="94"/>
                    <a:pt x="124" y="96"/>
                    <a:pt x="123" y="97"/>
                  </a:cubicBezTo>
                  <a:cubicBezTo>
                    <a:pt x="123" y="98"/>
                    <a:pt x="123" y="100"/>
                    <a:pt x="122" y="101"/>
                  </a:cubicBezTo>
                  <a:cubicBezTo>
                    <a:pt x="122" y="102"/>
                    <a:pt x="121" y="102"/>
                    <a:pt x="121" y="103"/>
                  </a:cubicBezTo>
                  <a:close/>
                  <a:moveTo>
                    <a:pt x="123" y="107"/>
                  </a:moveTo>
                  <a:cubicBezTo>
                    <a:pt x="123" y="108"/>
                    <a:pt x="123" y="108"/>
                    <a:pt x="123" y="108"/>
                  </a:cubicBezTo>
                  <a:cubicBezTo>
                    <a:pt x="123" y="108"/>
                    <a:pt x="122" y="108"/>
                    <a:pt x="122" y="108"/>
                  </a:cubicBezTo>
                  <a:cubicBezTo>
                    <a:pt x="122" y="108"/>
                    <a:pt x="122" y="108"/>
                    <a:pt x="122" y="108"/>
                  </a:cubicBezTo>
                  <a:cubicBezTo>
                    <a:pt x="123" y="108"/>
                    <a:pt x="122" y="107"/>
                    <a:pt x="123" y="107"/>
                  </a:cubicBezTo>
                  <a:cubicBezTo>
                    <a:pt x="123" y="107"/>
                    <a:pt x="122" y="107"/>
                    <a:pt x="122" y="107"/>
                  </a:cubicBezTo>
                  <a:cubicBezTo>
                    <a:pt x="122" y="107"/>
                    <a:pt x="122" y="107"/>
                    <a:pt x="123" y="106"/>
                  </a:cubicBezTo>
                  <a:cubicBezTo>
                    <a:pt x="123" y="106"/>
                    <a:pt x="122" y="106"/>
                    <a:pt x="122" y="106"/>
                  </a:cubicBezTo>
                  <a:cubicBezTo>
                    <a:pt x="122" y="105"/>
                    <a:pt x="123" y="104"/>
                    <a:pt x="122" y="103"/>
                  </a:cubicBezTo>
                  <a:cubicBezTo>
                    <a:pt x="123" y="103"/>
                    <a:pt x="123" y="103"/>
                    <a:pt x="123" y="103"/>
                  </a:cubicBezTo>
                  <a:cubicBezTo>
                    <a:pt x="123" y="102"/>
                    <a:pt x="122" y="102"/>
                    <a:pt x="122" y="101"/>
                  </a:cubicBezTo>
                  <a:cubicBezTo>
                    <a:pt x="123" y="101"/>
                    <a:pt x="123" y="101"/>
                    <a:pt x="123" y="101"/>
                  </a:cubicBezTo>
                  <a:cubicBezTo>
                    <a:pt x="123" y="101"/>
                    <a:pt x="124" y="101"/>
                    <a:pt x="124" y="102"/>
                  </a:cubicBezTo>
                  <a:cubicBezTo>
                    <a:pt x="124" y="102"/>
                    <a:pt x="124" y="102"/>
                    <a:pt x="124" y="102"/>
                  </a:cubicBezTo>
                  <a:cubicBezTo>
                    <a:pt x="124" y="102"/>
                    <a:pt x="124" y="102"/>
                    <a:pt x="124" y="102"/>
                  </a:cubicBezTo>
                  <a:cubicBezTo>
                    <a:pt x="124" y="102"/>
                    <a:pt x="124" y="102"/>
                    <a:pt x="124" y="102"/>
                  </a:cubicBezTo>
                  <a:cubicBezTo>
                    <a:pt x="123" y="102"/>
                    <a:pt x="123" y="103"/>
                    <a:pt x="124" y="103"/>
                  </a:cubicBezTo>
                  <a:cubicBezTo>
                    <a:pt x="124" y="104"/>
                    <a:pt x="123" y="105"/>
                    <a:pt x="123" y="106"/>
                  </a:cubicBezTo>
                  <a:cubicBezTo>
                    <a:pt x="123" y="106"/>
                    <a:pt x="124" y="106"/>
                    <a:pt x="124" y="106"/>
                  </a:cubicBezTo>
                  <a:cubicBezTo>
                    <a:pt x="124" y="107"/>
                    <a:pt x="123" y="108"/>
                    <a:pt x="123" y="107"/>
                  </a:cubicBezTo>
                  <a:close/>
                  <a:moveTo>
                    <a:pt x="124" y="110"/>
                  </a:moveTo>
                  <a:cubicBezTo>
                    <a:pt x="124" y="110"/>
                    <a:pt x="124" y="110"/>
                    <a:pt x="124" y="109"/>
                  </a:cubicBezTo>
                  <a:cubicBezTo>
                    <a:pt x="124" y="109"/>
                    <a:pt x="124" y="109"/>
                    <a:pt x="125" y="109"/>
                  </a:cubicBezTo>
                  <a:cubicBezTo>
                    <a:pt x="125" y="110"/>
                    <a:pt x="124" y="110"/>
                    <a:pt x="124" y="110"/>
                  </a:cubicBezTo>
                  <a:close/>
                  <a:moveTo>
                    <a:pt x="125" y="108"/>
                  </a:moveTo>
                  <a:cubicBezTo>
                    <a:pt x="125" y="108"/>
                    <a:pt x="124" y="108"/>
                    <a:pt x="124" y="109"/>
                  </a:cubicBezTo>
                  <a:cubicBezTo>
                    <a:pt x="124" y="109"/>
                    <a:pt x="124" y="109"/>
                    <a:pt x="124" y="109"/>
                  </a:cubicBezTo>
                  <a:cubicBezTo>
                    <a:pt x="123" y="109"/>
                    <a:pt x="124" y="108"/>
                    <a:pt x="124" y="107"/>
                  </a:cubicBezTo>
                  <a:cubicBezTo>
                    <a:pt x="125" y="107"/>
                    <a:pt x="125" y="107"/>
                    <a:pt x="125" y="108"/>
                  </a:cubicBezTo>
                  <a:cubicBezTo>
                    <a:pt x="125" y="107"/>
                    <a:pt x="125" y="107"/>
                    <a:pt x="125" y="107"/>
                  </a:cubicBezTo>
                  <a:cubicBezTo>
                    <a:pt x="125" y="106"/>
                    <a:pt x="125" y="106"/>
                    <a:pt x="125" y="106"/>
                  </a:cubicBezTo>
                  <a:cubicBezTo>
                    <a:pt x="126" y="106"/>
                    <a:pt x="125" y="107"/>
                    <a:pt x="126" y="107"/>
                  </a:cubicBezTo>
                  <a:cubicBezTo>
                    <a:pt x="125" y="107"/>
                    <a:pt x="125" y="107"/>
                    <a:pt x="125" y="108"/>
                  </a:cubicBezTo>
                  <a:close/>
                  <a:moveTo>
                    <a:pt x="125" y="100"/>
                  </a:moveTo>
                  <a:cubicBezTo>
                    <a:pt x="125" y="100"/>
                    <a:pt x="124" y="100"/>
                    <a:pt x="123" y="100"/>
                  </a:cubicBezTo>
                  <a:cubicBezTo>
                    <a:pt x="123" y="99"/>
                    <a:pt x="124" y="99"/>
                    <a:pt x="124" y="99"/>
                  </a:cubicBezTo>
                  <a:cubicBezTo>
                    <a:pt x="125" y="99"/>
                    <a:pt x="125" y="99"/>
                    <a:pt x="125" y="99"/>
                  </a:cubicBezTo>
                  <a:cubicBezTo>
                    <a:pt x="125" y="99"/>
                    <a:pt x="125" y="99"/>
                    <a:pt x="125" y="99"/>
                  </a:cubicBezTo>
                  <a:cubicBezTo>
                    <a:pt x="126" y="99"/>
                    <a:pt x="126" y="100"/>
                    <a:pt x="125" y="100"/>
                  </a:cubicBezTo>
                  <a:close/>
                  <a:moveTo>
                    <a:pt x="126" y="95"/>
                  </a:moveTo>
                  <a:cubicBezTo>
                    <a:pt x="126" y="95"/>
                    <a:pt x="125" y="95"/>
                    <a:pt x="125" y="95"/>
                  </a:cubicBezTo>
                  <a:cubicBezTo>
                    <a:pt x="125" y="97"/>
                    <a:pt x="125" y="97"/>
                    <a:pt x="125" y="97"/>
                  </a:cubicBezTo>
                  <a:cubicBezTo>
                    <a:pt x="125" y="98"/>
                    <a:pt x="126" y="98"/>
                    <a:pt x="126" y="98"/>
                  </a:cubicBezTo>
                  <a:cubicBezTo>
                    <a:pt x="125" y="98"/>
                    <a:pt x="125" y="98"/>
                    <a:pt x="124" y="98"/>
                  </a:cubicBezTo>
                  <a:cubicBezTo>
                    <a:pt x="124" y="98"/>
                    <a:pt x="124" y="97"/>
                    <a:pt x="124" y="96"/>
                  </a:cubicBezTo>
                  <a:cubicBezTo>
                    <a:pt x="124" y="95"/>
                    <a:pt x="125" y="96"/>
                    <a:pt x="125" y="95"/>
                  </a:cubicBezTo>
                  <a:cubicBezTo>
                    <a:pt x="125" y="95"/>
                    <a:pt x="125" y="95"/>
                    <a:pt x="125" y="94"/>
                  </a:cubicBezTo>
                  <a:cubicBezTo>
                    <a:pt x="125" y="94"/>
                    <a:pt x="125" y="92"/>
                    <a:pt x="126" y="92"/>
                  </a:cubicBezTo>
                  <a:cubicBezTo>
                    <a:pt x="126" y="92"/>
                    <a:pt x="126" y="92"/>
                    <a:pt x="126" y="93"/>
                  </a:cubicBezTo>
                  <a:cubicBezTo>
                    <a:pt x="126" y="93"/>
                    <a:pt x="126" y="93"/>
                    <a:pt x="126" y="94"/>
                  </a:cubicBezTo>
                  <a:cubicBezTo>
                    <a:pt x="126" y="94"/>
                    <a:pt x="126" y="94"/>
                    <a:pt x="126" y="94"/>
                  </a:cubicBezTo>
                  <a:cubicBezTo>
                    <a:pt x="127" y="94"/>
                    <a:pt x="126" y="95"/>
                    <a:pt x="126" y="95"/>
                  </a:cubicBezTo>
                  <a:close/>
                  <a:moveTo>
                    <a:pt x="126" y="92"/>
                  </a:moveTo>
                  <a:cubicBezTo>
                    <a:pt x="126" y="92"/>
                    <a:pt x="126" y="92"/>
                    <a:pt x="126" y="91"/>
                  </a:cubicBezTo>
                  <a:cubicBezTo>
                    <a:pt x="126" y="91"/>
                    <a:pt x="126" y="91"/>
                    <a:pt x="126" y="91"/>
                  </a:cubicBezTo>
                  <a:cubicBezTo>
                    <a:pt x="126" y="91"/>
                    <a:pt x="126" y="91"/>
                    <a:pt x="126" y="92"/>
                  </a:cubicBezTo>
                  <a:close/>
                  <a:moveTo>
                    <a:pt x="128" y="107"/>
                  </a:moveTo>
                  <a:cubicBezTo>
                    <a:pt x="128" y="107"/>
                    <a:pt x="128" y="107"/>
                    <a:pt x="128" y="107"/>
                  </a:cubicBezTo>
                  <a:cubicBezTo>
                    <a:pt x="128" y="107"/>
                    <a:pt x="128" y="107"/>
                    <a:pt x="128" y="107"/>
                  </a:cubicBezTo>
                  <a:cubicBezTo>
                    <a:pt x="128" y="107"/>
                    <a:pt x="128" y="107"/>
                    <a:pt x="128" y="107"/>
                  </a:cubicBezTo>
                  <a:close/>
                  <a:moveTo>
                    <a:pt x="128" y="101"/>
                  </a:moveTo>
                  <a:cubicBezTo>
                    <a:pt x="128" y="101"/>
                    <a:pt x="128" y="101"/>
                    <a:pt x="128" y="101"/>
                  </a:cubicBezTo>
                  <a:cubicBezTo>
                    <a:pt x="128" y="100"/>
                    <a:pt x="128" y="101"/>
                    <a:pt x="128" y="100"/>
                  </a:cubicBezTo>
                  <a:cubicBezTo>
                    <a:pt x="128" y="100"/>
                    <a:pt x="128" y="101"/>
                    <a:pt x="128" y="101"/>
                  </a:cubicBezTo>
                  <a:close/>
                  <a:moveTo>
                    <a:pt x="128" y="100"/>
                  </a:moveTo>
                  <a:cubicBezTo>
                    <a:pt x="128" y="100"/>
                    <a:pt x="128" y="100"/>
                    <a:pt x="128" y="99"/>
                  </a:cubicBezTo>
                  <a:cubicBezTo>
                    <a:pt x="128" y="99"/>
                    <a:pt x="129" y="99"/>
                    <a:pt x="129" y="99"/>
                  </a:cubicBezTo>
                  <a:cubicBezTo>
                    <a:pt x="129" y="100"/>
                    <a:pt x="128" y="100"/>
                    <a:pt x="128" y="100"/>
                  </a:cubicBezTo>
                  <a:close/>
                  <a:moveTo>
                    <a:pt x="129" y="96"/>
                  </a:moveTo>
                  <a:cubicBezTo>
                    <a:pt x="129" y="96"/>
                    <a:pt x="129" y="96"/>
                    <a:pt x="128" y="96"/>
                  </a:cubicBezTo>
                  <a:cubicBezTo>
                    <a:pt x="128" y="96"/>
                    <a:pt x="128" y="95"/>
                    <a:pt x="129" y="95"/>
                  </a:cubicBezTo>
                  <a:cubicBezTo>
                    <a:pt x="129" y="95"/>
                    <a:pt x="129" y="96"/>
                    <a:pt x="129" y="96"/>
                  </a:cubicBezTo>
                  <a:close/>
                  <a:moveTo>
                    <a:pt x="129" y="94"/>
                  </a:moveTo>
                  <a:cubicBezTo>
                    <a:pt x="130" y="94"/>
                    <a:pt x="129" y="94"/>
                    <a:pt x="129" y="95"/>
                  </a:cubicBezTo>
                  <a:cubicBezTo>
                    <a:pt x="129" y="95"/>
                    <a:pt x="129" y="94"/>
                    <a:pt x="129" y="94"/>
                  </a:cubicBezTo>
                  <a:close/>
                  <a:moveTo>
                    <a:pt x="130" y="97"/>
                  </a:moveTo>
                  <a:cubicBezTo>
                    <a:pt x="129" y="97"/>
                    <a:pt x="129" y="96"/>
                    <a:pt x="129" y="96"/>
                  </a:cubicBezTo>
                  <a:cubicBezTo>
                    <a:pt x="129" y="96"/>
                    <a:pt x="129" y="96"/>
                    <a:pt x="129" y="96"/>
                  </a:cubicBezTo>
                  <a:cubicBezTo>
                    <a:pt x="130" y="96"/>
                    <a:pt x="129" y="96"/>
                    <a:pt x="130" y="97"/>
                  </a:cubicBezTo>
                  <a:close/>
                  <a:moveTo>
                    <a:pt x="129" y="91"/>
                  </a:moveTo>
                  <a:cubicBezTo>
                    <a:pt x="129" y="91"/>
                    <a:pt x="129" y="90"/>
                    <a:pt x="129" y="90"/>
                  </a:cubicBezTo>
                  <a:cubicBezTo>
                    <a:pt x="130" y="90"/>
                    <a:pt x="130" y="90"/>
                    <a:pt x="130" y="90"/>
                  </a:cubicBezTo>
                  <a:cubicBezTo>
                    <a:pt x="130" y="91"/>
                    <a:pt x="130" y="91"/>
                    <a:pt x="129" y="91"/>
                  </a:cubicBezTo>
                  <a:close/>
                  <a:moveTo>
                    <a:pt x="132" y="107"/>
                  </a:moveTo>
                  <a:cubicBezTo>
                    <a:pt x="132" y="107"/>
                    <a:pt x="132" y="107"/>
                    <a:pt x="132" y="107"/>
                  </a:cubicBezTo>
                  <a:cubicBezTo>
                    <a:pt x="132" y="108"/>
                    <a:pt x="132" y="108"/>
                    <a:pt x="131" y="109"/>
                  </a:cubicBezTo>
                  <a:cubicBezTo>
                    <a:pt x="131" y="109"/>
                    <a:pt x="131" y="108"/>
                    <a:pt x="132" y="108"/>
                  </a:cubicBezTo>
                  <a:cubicBezTo>
                    <a:pt x="131" y="108"/>
                    <a:pt x="132" y="107"/>
                    <a:pt x="132" y="107"/>
                  </a:cubicBezTo>
                  <a:close/>
                  <a:moveTo>
                    <a:pt x="131" y="105"/>
                  </a:moveTo>
                  <a:cubicBezTo>
                    <a:pt x="131" y="106"/>
                    <a:pt x="131" y="107"/>
                    <a:pt x="131" y="107"/>
                  </a:cubicBezTo>
                  <a:cubicBezTo>
                    <a:pt x="131" y="107"/>
                    <a:pt x="131" y="107"/>
                    <a:pt x="130" y="106"/>
                  </a:cubicBezTo>
                  <a:cubicBezTo>
                    <a:pt x="131" y="106"/>
                    <a:pt x="130" y="106"/>
                    <a:pt x="131" y="106"/>
                  </a:cubicBezTo>
                  <a:cubicBezTo>
                    <a:pt x="131" y="106"/>
                    <a:pt x="131" y="106"/>
                    <a:pt x="131" y="105"/>
                  </a:cubicBezTo>
                  <a:cubicBezTo>
                    <a:pt x="131" y="105"/>
                    <a:pt x="131" y="105"/>
                    <a:pt x="131" y="105"/>
                  </a:cubicBezTo>
                  <a:close/>
                  <a:moveTo>
                    <a:pt x="131" y="104"/>
                  </a:moveTo>
                  <a:cubicBezTo>
                    <a:pt x="131" y="104"/>
                    <a:pt x="131" y="105"/>
                    <a:pt x="130" y="105"/>
                  </a:cubicBezTo>
                  <a:cubicBezTo>
                    <a:pt x="130" y="105"/>
                    <a:pt x="131" y="104"/>
                    <a:pt x="131" y="104"/>
                  </a:cubicBezTo>
                  <a:cubicBezTo>
                    <a:pt x="131" y="104"/>
                    <a:pt x="131" y="104"/>
                    <a:pt x="131" y="104"/>
                  </a:cubicBezTo>
                  <a:close/>
                  <a:moveTo>
                    <a:pt x="131" y="77"/>
                  </a:moveTo>
                  <a:cubicBezTo>
                    <a:pt x="131" y="77"/>
                    <a:pt x="131" y="77"/>
                    <a:pt x="131" y="77"/>
                  </a:cubicBezTo>
                  <a:cubicBezTo>
                    <a:pt x="131" y="80"/>
                    <a:pt x="132" y="82"/>
                    <a:pt x="131" y="84"/>
                  </a:cubicBezTo>
                  <a:cubicBezTo>
                    <a:pt x="130" y="84"/>
                    <a:pt x="131" y="82"/>
                    <a:pt x="131" y="81"/>
                  </a:cubicBezTo>
                  <a:cubicBezTo>
                    <a:pt x="130" y="81"/>
                    <a:pt x="130" y="81"/>
                    <a:pt x="130" y="81"/>
                  </a:cubicBezTo>
                  <a:cubicBezTo>
                    <a:pt x="130" y="81"/>
                    <a:pt x="130" y="81"/>
                    <a:pt x="130" y="80"/>
                  </a:cubicBezTo>
                  <a:cubicBezTo>
                    <a:pt x="131" y="80"/>
                    <a:pt x="130" y="78"/>
                    <a:pt x="131" y="77"/>
                  </a:cubicBezTo>
                  <a:close/>
                  <a:moveTo>
                    <a:pt x="129" y="76"/>
                  </a:moveTo>
                  <a:cubicBezTo>
                    <a:pt x="130" y="76"/>
                    <a:pt x="130" y="76"/>
                    <a:pt x="130" y="76"/>
                  </a:cubicBezTo>
                  <a:cubicBezTo>
                    <a:pt x="130" y="77"/>
                    <a:pt x="130" y="78"/>
                    <a:pt x="129" y="79"/>
                  </a:cubicBezTo>
                  <a:cubicBezTo>
                    <a:pt x="129" y="78"/>
                    <a:pt x="129" y="77"/>
                    <a:pt x="129" y="76"/>
                  </a:cubicBezTo>
                  <a:close/>
                  <a:moveTo>
                    <a:pt x="130" y="88"/>
                  </a:moveTo>
                  <a:cubicBezTo>
                    <a:pt x="130" y="88"/>
                    <a:pt x="130" y="89"/>
                    <a:pt x="129" y="89"/>
                  </a:cubicBezTo>
                  <a:cubicBezTo>
                    <a:pt x="129" y="89"/>
                    <a:pt x="130" y="89"/>
                    <a:pt x="129" y="89"/>
                  </a:cubicBezTo>
                  <a:cubicBezTo>
                    <a:pt x="128" y="88"/>
                    <a:pt x="130" y="84"/>
                    <a:pt x="128" y="84"/>
                  </a:cubicBezTo>
                  <a:cubicBezTo>
                    <a:pt x="128" y="84"/>
                    <a:pt x="128" y="86"/>
                    <a:pt x="128" y="87"/>
                  </a:cubicBezTo>
                  <a:cubicBezTo>
                    <a:pt x="126" y="86"/>
                    <a:pt x="127" y="89"/>
                    <a:pt x="127" y="90"/>
                  </a:cubicBezTo>
                  <a:cubicBezTo>
                    <a:pt x="126" y="90"/>
                    <a:pt x="127" y="90"/>
                    <a:pt x="126" y="90"/>
                  </a:cubicBezTo>
                  <a:cubicBezTo>
                    <a:pt x="126" y="90"/>
                    <a:pt x="126" y="90"/>
                    <a:pt x="126" y="90"/>
                  </a:cubicBezTo>
                  <a:cubicBezTo>
                    <a:pt x="125" y="89"/>
                    <a:pt x="125" y="91"/>
                    <a:pt x="125" y="92"/>
                  </a:cubicBezTo>
                  <a:cubicBezTo>
                    <a:pt x="125" y="92"/>
                    <a:pt x="125" y="91"/>
                    <a:pt x="124" y="91"/>
                  </a:cubicBezTo>
                  <a:cubicBezTo>
                    <a:pt x="124" y="90"/>
                    <a:pt x="124" y="89"/>
                    <a:pt x="124" y="88"/>
                  </a:cubicBezTo>
                  <a:cubicBezTo>
                    <a:pt x="125" y="88"/>
                    <a:pt x="124" y="88"/>
                    <a:pt x="125" y="88"/>
                  </a:cubicBezTo>
                  <a:cubicBezTo>
                    <a:pt x="125" y="88"/>
                    <a:pt x="125" y="88"/>
                    <a:pt x="125" y="87"/>
                  </a:cubicBezTo>
                  <a:cubicBezTo>
                    <a:pt x="125" y="87"/>
                    <a:pt x="126" y="87"/>
                    <a:pt x="126" y="87"/>
                  </a:cubicBezTo>
                  <a:cubicBezTo>
                    <a:pt x="126" y="88"/>
                    <a:pt x="126" y="89"/>
                    <a:pt x="126" y="89"/>
                  </a:cubicBezTo>
                  <a:cubicBezTo>
                    <a:pt x="126" y="88"/>
                    <a:pt x="127" y="87"/>
                    <a:pt x="126" y="86"/>
                  </a:cubicBezTo>
                  <a:cubicBezTo>
                    <a:pt x="126" y="86"/>
                    <a:pt x="127" y="86"/>
                    <a:pt x="127" y="85"/>
                  </a:cubicBezTo>
                  <a:cubicBezTo>
                    <a:pt x="126" y="85"/>
                    <a:pt x="126" y="85"/>
                    <a:pt x="126" y="85"/>
                  </a:cubicBezTo>
                  <a:cubicBezTo>
                    <a:pt x="126" y="84"/>
                    <a:pt x="126" y="84"/>
                    <a:pt x="126" y="83"/>
                  </a:cubicBezTo>
                  <a:cubicBezTo>
                    <a:pt x="125" y="83"/>
                    <a:pt x="125" y="83"/>
                    <a:pt x="125" y="83"/>
                  </a:cubicBezTo>
                  <a:cubicBezTo>
                    <a:pt x="124" y="82"/>
                    <a:pt x="124" y="80"/>
                    <a:pt x="125" y="79"/>
                  </a:cubicBezTo>
                  <a:cubicBezTo>
                    <a:pt x="124" y="78"/>
                    <a:pt x="124" y="77"/>
                    <a:pt x="124" y="76"/>
                  </a:cubicBezTo>
                  <a:cubicBezTo>
                    <a:pt x="124" y="76"/>
                    <a:pt x="125" y="76"/>
                    <a:pt x="125" y="76"/>
                  </a:cubicBezTo>
                  <a:cubicBezTo>
                    <a:pt x="125" y="77"/>
                    <a:pt x="125" y="77"/>
                    <a:pt x="124" y="78"/>
                  </a:cubicBezTo>
                  <a:cubicBezTo>
                    <a:pt x="125" y="78"/>
                    <a:pt x="125" y="77"/>
                    <a:pt x="125" y="77"/>
                  </a:cubicBezTo>
                  <a:cubicBezTo>
                    <a:pt x="125" y="79"/>
                    <a:pt x="126" y="80"/>
                    <a:pt x="126" y="82"/>
                  </a:cubicBezTo>
                  <a:cubicBezTo>
                    <a:pt x="126" y="82"/>
                    <a:pt x="126" y="82"/>
                    <a:pt x="126" y="82"/>
                  </a:cubicBezTo>
                  <a:cubicBezTo>
                    <a:pt x="127" y="82"/>
                    <a:pt x="126" y="84"/>
                    <a:pt x="127" y="85"/>
                  </a:cubicBezTo>
                  <a:cubicBezTo>
                    <a:pt x="127" y="85"/>
                    <a:pt x="127" y="84"/>
                    <a:pt x="127" y="84"/>
                  </a:cubicBezTo>
                  <a:cubicBezTo>
                    <a:pt x="128" y="84"/>
                    <a:pt x="128" y="83"/>
                    <a:pt x="128" y="83"/>
                  </a:cubicBezTo>
                  <a:cubicBezTo>
                    <a:pt x="128" y="83"/>
                    <a:pt x="128" y="83"/>
                    <a:pt x="128" y="83"/>
                  </a:cubicBezTo>
                  <a:cubicBezTo>
                    <a:pt x="128" y="82"/>
                    <a:pt x="128" y="81"/>
                    <a:pt x="128" y="81"/>
                  </a:cubicBezTo>
                  <a:cubicBezTo>
                    <a:pt x="129" y="81"/>
                    <a:pt x="129" y="81"/>
                    <a:pt x="129" y="82"/>
                  </a:cubicBezTo>
                  <a:cubicBezTo>
                    <a:pt x="130" y="84"/>
                    <a:pt x="130" y="86"/>
                    <a:pt x="130" y="88"/>
                  </a:cubicBezTo>
                  <a:close/>
                  <a:moveTo>
                    <a:pt x="128" y="77"/>
                  </a:moveTo>
                  <a:cubicBezTo>
                    <a:pt x="128" y="77"/>
                    <a:pt x="128" y="78"/>
                    <a:pt x="128" y="78"/>
                  </a:cubicBezTo>
                  <a:cubicBezTo>
                    <a:pt x="128" y="78"/>
                    <a:pt x="128" y="78"/>
                    <a:pt x="128" y="77"/>
                  </a:cubicBezTo>
                  <a:close/>
                  <a:moveTo>
                    <a:pt x="129" y="72"/>
                  </a:moveTo>
                  <a:cubicBezTo>
                    <a:pt x="129" y="74"/>
                    <a:pt x="129" y="76"/>
                    <a:pt x="129" y="78"/>
                  </a:cubicBezTo>
                  <a:cubicBezTo>
                    <a:pt x="129" y="78"/>
                    <a:pt x="129" y="78"/>
                    <a:pt x="129" y="78"/>
                  </a:cubicBezTo>
                  <a:cubicBezTo>
                    <a:pt x="129" y="79"/>
                    <a:pt x="129" y="80"/>
                    <a:pt x="128" y="80"/>
                  </a:cubicBezTo>
                  <a:cubicBezTo>
                    <a:pt x="128" y="80"/>
                    <a:pt x="128" y="78"/>
                    <a:pt x="129" y="78"/>
                  </a:cubicBezTo>
                  <a:cubicBezTo>
                    <a:pt x="128" y="77"/>
                    <a:pt x="128" y="77"/>
                    <a:pt x="128" y="77"/>
                  </a:cubicBezTo>
                  <a:cubicBezTo>
                    <a:pt x="128" y="76"/>
                    <a:pt x="128" y="76"/>
                    <a:pt x="128" y="75"/>
                  </a:cubicBezTo>
                  <a:cubicBezTo>
                    <a:pt x="129" y="74"/>
                    <a:pt x="128" y="73"/>
                    <a:pt x="129" y="73"/>
                  </a:cubicBezTo>
                  <a:cubicBezTo>
                    <a:pt x="128" y="72"/>
                    <a:pt x="128" y="72"/>
                    <a:pt x="128" y="72"/>
                  </a:cubicBezTo>
                  <a:cubicBezTo>
                    <a:pt x="129" y="72"/>
                    <a:pt x="129" y="72"/>
                    <a:pt x="129" y="72"/>
                  </a:cubicBezTo>
                  <a:cubicBezTo>
                    <a:pt x="129" y="72"/>
                    <a:pt x="129" y="72"/>
                    <a:pt x="129" y="72"/>
                  </a:cubicBezTo>
                  <a:close/>
                  <a:moveTo>
                    <a:pt x="89" y="125"/>
                  </a:moveTo>
                  <a:cubicBezTo>
                    <a:pt x="89" y="125"/>
                    <a:pt x="89" y="125"/>
                    <a:pt x="89" y="125"/>
                  </a:cubicBezTo>
                  <a:cubicBezTo>
                    <a:pt x="89" y="125"/>
                    <a:pt x="89" y="125"/>
                    <a:pt x="89" y="125"/>
                  </a:cubicBezTo>
                  <a:close/>
                  <a:moveTo>
                    <a:pt x="44" y="33"/>
                  </a:moveTo>
                  <a:cubicBezTo>
                    <a:pt x="44" y="34"/>
                    <a:pt x="43" y="34"/>
                    <a:pt x="43" y="33"/>
                  </a:cubicBezTo>
                  <a:cubicBezTo>
                    <a:pt x="43" y="33"/>
                    <a:pt x="44" y="33"/>
                    <a:pt x="44" y="33"/>
                  </a:cubicBezTo>
                  <a:cubicBezTo>
                    <a:pt x="43" y="33"/>
                    <a:pt x="42" y="32"/>
                    <a:pt x="42" y="33"/>
                  </a:cubicBezTo>
                  <a:cubicBezTo>
                    <a:pt x="42" y="32"/>
                    <a:pt x="41" y="32"/>
                    <a:pt x="41" y="32"/>
                  </a:cubicBezTo>
                  <a:cubicBezTo>
                    <a:pt x="41" y="32"/>
                    <a:pt x="41" y="32"/>
                    <a:pt x="41" y="32"/>
                  </a:cubicBezTo>
                  <a:cubicBezTo>
                    <a:pt x="41" y="32"/>
                    <a:pt x="41" y="32"/>
                    <a:pt x="41" y="32"/>
                  </a:cubicBezTo>
                  <a:cubicBezTo>
                    <a:pt x="41" y="33"/>
                    <a:pt x="41" y="32"/>
                    <a:pt x="41" y="32"/>
                  </a:cubicBezTo>
                  <a:cubicBezTo>
                    <a:pt x="41" y="35"/>
                    <a:pt x="37" y="35"/>
                    <a:pt x="36" y="37"/>
                  </a:cubicBezTo>
                  <a:cubicBezTo>
                    <a:pt x="37" y="37"/>
                    <a:pt x="37" y="36"/>
                    <a:pt x="38" y="36"/>
                  </a:cubicBezTo>
                  <a:cubicBezTo>
                    <a:pt x="38" y="36"/>
                    <a:pt x="38" y="36"/>
                    <a:pt x="38" y="36"/>
                  </a:cubicBezTo>
                  <a:cubicBezTo>
                    <a:pt x="39" y="37"/>
                    <a:pt x="40" y="35"/>
                    <a:pt x="40" y="35"/>
                  </a:cubicBezTo>
                  <a:cubicBezTo>
                    <a:pt x="41" y="35"/>
                    <a:pt x="42" y="33"/>
                    <a:pt x="42" y="34"/>
                  </a:cubicBezTo>
                  <a:cubicBezTo>
                    <a:pt x="42" y="35"/>
                    <a:pt x="41" y="35"/>
                    <a:pt x="41" y="36"/>
                  </a:cubicBezTo>
                  <a:cubicBezTo>
                    <a:pt x="42" y="36"/>
                    <a:pt x="43" y="35"/>
                    <a:pt x="44" y="35"/>
                  </a:cubicBezTo>
                  <a:cubicBezTo>
                    <a:pt x="44" y="34"/>
                    <a:pt x="44" y="34"/>
                    <a:pt x="44" y="33"/>
                  </a:cubicBezTo>
                  <a:close/>
                  <a:moveTo>
                    <a:pt x="42" y="33"/>
                  </a:moveTo>
                  <a:cubicBezTo>
                    <a:pt x="42" y="33"/>
                    <a:pt x="42" y="33"/>
                    <a:pt x="42" y="33"/>
                  </a:cubicBezTo>
                  <a:cubicBezTo>
                    <a:pt x="42" y="33"/>
                    <a:pt x="42" y="33"/>
                    <a:pt x="42" y="33"/>
                  </a:cubicBezTo>
                  <a:close/>
                  <a:moveTo>
                    <a:pt x="46" y="40"/>
                  </a:moveTo>
                  <a:cubicBezTo>
                    <a:pt x="45" y="41"/>
                    <a:pt x="44" y="42"/>
                    <a:pt x="43" y="43"/>
                  </a:cubicBezTo>
                  <a:cubicBezTo>
                    <a:pt x="45" y="43"/>
                    <a:pt x="46" y="40"/>
                    <a:pt x="48" y="41"/>
                  </a:cubicBezTo>
                  <a:cubicBezTo>
                    <a:pt x="50" y="41"/>
                    <a:pt x="51" y="40"/>
                    <a:pt x="52" y="39"/>
                  </a:cubicBezTo>
                  <a:cubicBezTo>
                    <a:pt x="54" y="39"/>
                    <a:pt x="55" y="38"/>
                    <a:pt x="56" y="38"/>
                  </a:cubicBezTo>
                  <a:cubicBezTo>
                    <a:pt x="57" y="38"/>
                    <a:pt x="57" y="37"/>
                    <a:pt x="57" y="37"/>
                  </a:cubicBezTo>
                  <a:cubicBezTo>
                    <a:pt x="57" y="37"/>
                    <a:pt x="57" y="37"/>
                    <a:pt x="57" y="37"/>
                  </a:cubicBezTo>
                  <a:cubicBezTo>
                    <a:pt x="57" y="37"/>
                    <a:pt x="58" y="37"/>
                    <a:pt x="58" y="37"/>
                  </a:cubicBezTo>
                  <a:cubicBezTo>
                    <a:pt x="58" y="37"/>
                    <a:pt x="58" y="37"/>
                    <a:pt x="58" y="37"/>
                  </a:cubicBezTo>
                  <a:cubicBezTo>
                    <a:pt x="58" y="37"/>
                    <a:pt x="58" y="37"/>
                    <a:pt x="59" y="37"/>
                  </a:cubicBezTo>
                  <a:cubicBezTo>
                    <a:pt x="59" y="36"/>
                    <a:pt x="59" y="36"/>
                    <a:pt x="59" y="36"/>
                  </a:cubicBezTo>
                  <a:cubicBezTo>
                    <a:pt x="59" y="36"/>
                    <a:pt x="59" y="37"/>
                    <a:pt x="59" y="37"/>
                  </a:cubicBezTo>
                  <a:cubicBezTo>
                    <a:pt x="60" y="36"/>
                    <a:pt x="60" y="36"/>
                    <a:pt x="61" y="36"/>
                  </a:cubicBezTo>
                  <a:cubicBezTo>
                    <a:pt x="61" y="36"/>
                    <a:pt x="61" y="36"/>
                    <a:pt x="61" y="35"/>
                  </a:cubicBezTo>
                  <a:cubicBezTo>
                    <a:pt x="61" y="35"/>
                    <a:pt x="62" y="35"/>
                    <a:pt x="62" y="35"/>
                  </a:cubicBezTo>
                  <a:cubicBezTo>
                    <a:pt x="62" y="35"/>
                    <a:pt x="62" y="35"/>
                    <a:pt x="62" y="34"/>
                  </a:cubicBezTo>
                  <a:cubicBezTo>
                    <a:pt x="61" y="35"/>
                    <a:pt x="60" y="34"/>
                    <a:pt x="59" y="35"/>
                  </a:cubicBezTo>
                  <a:cubicBezTo>
                    <a:pt x="59" y="35"/>
                    <a:pt x="59" y="34"/>
                    <a:pt x="59" y="34"/>
                  </a:cubicBezTo>
                  <a:cubicBezTo>
                    <a:pt x="56" y="35"/>
                    <a:pt x="54" y="36"/>
                    <a:pt x="52" y="37"/>
                  </a:cubicBezTo>
                  <a:cubicBezTo>
                    <a:pt x="51" y="38"/>
                    <a:pt x="49" y="38"/>
                    <a:pt x="48" y="38"/>
                  </a:cubicBezTo>
                  <a:cubicBezTo>
                    <a:pt x="48" y="38"/>
                    <a:pt x="48" y="38"/>
                    <a:pt x="48" y="38"/>
                  </a:cubicBezTo>
                  <a:cubicBezTo>
                    <a:pt x="48" y="38"/>
                    <a:pt x="48" y="38"/>
                    <a:pt x="48" y="38"/>
                  </a:cubicBezTo>
                  <a:cubicBezTo>
                    <a:pt x="47" y="38"/>
                    <a:pt x="46" y="39"/>
                    <a:pt x="46" y="39"/>
                  </a:cubicBezTo>
                  <a:cubicBezTo>
                    <a:pt x="46" y="39"/>
                    <a:pt x="46" y="39"/>
                    <a:pt x="46" y="39"/>
                  </a:cubicBezTo>
                  <a:cubicBezTo>
                    <a:pt x="46" y="40"/>
                    <a:pt x="46" y="40"/>
                    <a:pt x="46" y="40"/>
                  </a:cubicBezTo>
                  <a:close/>
                  <a:moveTo>
                    <a:pt x="46" y="36"/>
                  </a:moveTo>
                  <a:cubicBezTo>
                    <a:pt x="46" y="36"/>
                    <a:pt x="46" y="36"/>
                    <a:pt x="46" y="36"/>
                  </a:cubicBezTo>
                  <a:cubicBezTo>
                    <a:pt x="46" y="36"/>
                    <a:pt x="46" y="36"/>
                    <a:pt x="46" y="36"/>
                  </a:cubicBezTo>
                  <a:close/>
                  <a:moveTo>
                    <a:pt x="22" y="51"/>
                  </a:moveTo>
                  <a:cubicBezTo>
                    <a:pt x="22" y="51"/>
                    <a:pt x="22" y="51"/>
                    <a:pt x="22" y="51"/>
                  </a:cubicBezTo>
                  <a:cubicBezTo>
                    <a:pt x="21" y="51"/>
                    <a:pt x="20" y="52"/>
                    <a:pt x="20" y="54"/>
                  </a:cubicBezTo>
                  <a:cubicBezTo>
                    <a:pt x="20" y="54"/>
                    <a:pt x="19" y="54"/>
                    <a:pt x="20" y="55"/>
                  </a:cubicBezTo>
                  <a:cubicBezTo>
                    <a:pt x="20" y="54"/>
                    <a:pt x="20" y="55"/>
                    <a:pt x="20" y="55"/>
                  </a:cubicBezTo>
                  <a:cubicBezTo>
                    <a:pt x="21" y="54"/>
                    <a:pt x="21" y="53"/>
                    <a:pt x="22" y="52"/>
                  </a:cubicBezTo>
                  <a:cubicBezTo>
                    <a:pt x="22" y="52"/>
                    <a:pt x="23" y="52"/>
                    <a:pt x="23" y="53"/>
                  </a:cubicBezTo>
                  <a:cubicBezTo>
                    <a:pt x="22" y="54"/>
                    <a:pt x="22" y="55"/>
                    <a:pt x="21" y="55"/>
                  </a:cubicBezTo>
                  <a:cubicBezTo>
                    <a:pt x="21" y="56"/>
                    <a:pt x="20" y="56"/>
                    <a:pt x="20" y="57"/>
                  </a:cubicBezTo>
                  <a:cubicBezTo>
                    <a:pt x="21" y="58"/>
                    <a:pt x="20" y="59"/>
                    <a:pt x="20" y="61"/>
                  </a:cubicBezTo>
                  <a:cubicBezTo>
                    <a:pt x="20" y="61"/>
                    <a:pt x="20" y="60"/>
                    <a:pt x="21" y="61"/>
                  </a:cubicBezTo>
                  <a:cubicBezTo>
                    <a:pt x="21" y="60"/>
                    <a:pt x="21" y="60"/>
                    <a:pt x="22" y="60"/>
                  </a:cubicBezTo>
                  <a:cubicBezTo>
                    <a:pt x="22" y="59"/>
                    <a:pt x="23" y="59"/>
                    <a:pt x="22" y="58"/>
                  </a:cubicBezTo>
                  <a:cubicBezTo>
                    <a:pt x="22" y="57"/>
                    <a:pt x="23" y="57"/>
                    <a:pt x="23" y="56"/>
                  </a:cubicBezTo>
                  <a:cubicBezTo>
                    <a:pt x="23" y="56"/>
                    <a:pt x="23" y="56"/>
                    <a:pt x="23" y="57"/>
                  </a:cubicBezTo>
                  <a:cubicBezTo>
                    <a:pt x="23" y="57"/>
                    <a:pt x="23" y="57"/>
                    <a:pt x="23" y="58"/>
                  </a:cubicBezTo>
                  <a:cubicBezTo>
                    <a:pt x="23" y="59"/>
                    <a:pt x="23" y="59"/>
                    <a:pt x="23" y="59"/>
                  </a:cubicBezTo>
                  <a:cubicBezTo>
                    <a:pt x="23" y="60"/>
                    <a:pt x="23" y="62"/>
                    <a:pt x="22" y="63"/>
                  </a:cubicBezTo>
                  <a:cubicBezTo>
                    <a:pt x="22" y="63"/>
                    <a:pt x="22" y="63"/>
                    <a:pt x="22" y="63"/>
                  </a:cubicBezTo>
                  <a:cubicBezTo>
                    <a:pt x="21" y="63"/>
                    <a:pt x="21" y="62"/>
                    <a:pt x="21" y="62"/>
                  </a:cubicBezTo>
                  <a:cubicBezTo>
                    <a:pt x="21" y="62"/>
                    <a:pt x="21" y="62"/>
                    <a:pt x="20" y="62"/>
                  </a:cubicBezTo>
                  <a:cubicBezTo>
                    <a:pt x="21" y="62"/>
                    <a:pt x="21" y="61"/>
                    <a:pt x="21" y="61"/>
                  </a:cubicBezTo>
                  <a:cubicBezTo>
                    <a:pt x="20" y="62"/>
                    <a:pt x="20" y="63"/>
                    <a:pt x="20" y="64"/>
                  </a:cubicBezTo>
                  <a:cubicBezTo>
                    <a:pt x="20" y="65"/>
                    <a:pt x="19" y="66"/>
                    <a:pt x="19" y="67"/>
                  </a:cubicBezTo>
                  <a:cubicBezTo>
                    <a:pt x="19" y="68"/>
                    <a:pt x="20" y="69"/>
                    <a:pt x="20" y="69"/>
                  </a:cubicBezTo>
                  <a:cubicBezTo>
                    <a:pt x="20" y="69"/>
                    <a:pt x="20" y="69"/>
                    <a:pt x="21" y="69"/>
                  </a:cubicBezTo>
                  <a:cubicBezTo>
                    <a:pt x="22" y="68"/>
                    <a:pt x="21" y="67"/>
                    <a:pt x="21" y="66"/>
                  </a:cubicBezTo>
                  <a:cubicBezTo>
                    <a:pt x="22" y="66"/>
                    <a:pt x="23" y="65"/>
                    <a:pt x="22" y="64"/>
                  </a:cubicBezTo>
                  <a:cubicBezTo>
                    <a:pt x="22" y="63"/>
                    <a:pt x="23" y="63"/>
                    <a:pt x="24" y="63"/>
                  </a:cubicBezTo>
                  <a:cubicBezTo>
                    <a:pt x="23" y="63"/>
                    <a:pt x="23" y="63"/>
                    <a:pt x="23" y="63"/>
                  </a:cubicBezTo>
                  <a:cubicBezTo>
                    <a:pt x="24" y="62"/>
                    <a:pt x="24" y="62"/>
                    <a:pt x="24" y="61"/>
                  </a:cubicBezTo>
                  <a:cubicBezTo>
                    <a:pt x="25" y="60"/>
                    <a:pt x="26" y="58"/>
                    <a:pt x="27" y="56"/>
                  </a:cubicBezTo>
                  <a:cubicBezTo>
                    <a:pt x="27" y="56"/>
                    <a:pt x="26" y="56"/>
                    <a:pt x="26" y="56"/>
                  </a:cubicBezTo>
                  <a:cubicBezTo>
                    <a:pt x="27" y="54"/>
                    <a:pt x="28" y="53"/>
                    <a:pt x="29" y="51"/>
                  </a:cubicBezTo>
                  <a:cubicBezTo>
                    <a:pt x="30" y="51"/>
                    <a:pt x="30" y="50"/>
                    <a:pt x="31" y="50"/>
                  </a:cubicBezTo>
                  <a:cubicBezTo>
                    <a:pt x="31" y="49"/>
                    <a:pt x="32" y="49"/>
                    <a:pt x="32" y="49"/>
                  </a:cubicBezTo>
                  <a:cubicBezTo>
                    <a:pt x="34" y="48"/>
                    <a:pt x="36" y="46"/>
                    <a:pt x="37" y="45"/>
                  </a:cubicBezTo>
                  <a:cubicBezTo>
                    <a:pt x="38" y="44"/>
                    <a:pt x="39" y="44"/>
                    <a:pt x="39" y="43"/>
                  </a:cubicBezTo>
                  <a:cubicBezTo>
                    <a:pt x="39" y="43"/>
                    <a:pt x="39" y="43"/>
                    <a:pt x="38" y="43"/>
                  </a:cubicBezTo>
                  <a:cubicBezTo>
                    <a:pt x="38" y="43"/>
                    <a:pt x="37" y="43"/>
                    <a:pt x="37" y="43"/>
                  </a:cubicBezTo>
                  <a:cubicBezTo>
                    <a:pt x="37" y="42"/>
                    <a:pt x="38" y="41"/>
                    <a:pt x="39" y="41"/>
                  </a:cubicBezTo>
                  <a:cubicBezTo>
                    <a:pt x="39" y="41"/>
                    <a:pt x="39" y="41"/>
                    <a:pt x="39" y="41"/>
                  </a:cubicBezTo>
                  <a:cubicBezTo>
                    <a:pt x="40" y="41"/>
                    <a:pt x="40" y="41"/>
                    <a:pt x="41" y="41"/>
                  </a:cubicBezTo>
                  <a:cubicBezTo>
                    <a:pt x="41" y="41"/>
                    <a:pt x="41" y="41"/>
                    <a:pt x="41" y="41"/>
                  </a:cubicBezTo>
                  <a:cubicBezTo>
                    <a:pt x="42" y="41"/>
                    <a:pt x="41" y="40"/>
                    <a:pt x="42" y="40"/>
                  </a:cubicBezTo>
                  <a:cubicBezTo>
                    <a:pt x="43" y="39"/>
                    <a:pt x="45" y="39"/>
                    <a:pt x="46" y="38"/>
                  </a:cubicBezTo>
                  <a:cubicBezTo>
                    <a:pt x="46" y="37"/>
                    <a:pt x="46" y="38"/>
                    <a:pt x="46" y="37"/>
                  </a:cubicBezTo>
                  <a:cubicBezTo>
                    <a:pt x="46" y="37"/>
                    <a:pt x="47" y="37"/>
                    <a:pt x="47" y="36"/>
                  </a:cubicBezTo>
                  <a:cubicBezTo>
                    <a:pt x="46" y="36"/>
                    <a:pt x="46" y="37"/>
                    <a:pt x="45" y="37"/>
                  </a:cubicBezTo>
                  <a:cubicBezTo>
                    <a:pt x="45" y="36"/>
                    <a:pt x="46" y="36"/>
                    <a:pt x="46" y="36"/>
                  </a:cubicBezTo>
                  <a:cubicBezTo>
                    <a:pt x="46" y="36"/>
                    <a:pt x="46" y="36"/>
                    <a:pt x="46" y="36"/>
                  </a:cubicBezTo>
                  <a:cubicBezTo>
                    <a:pt x="46" y="36"/>
                    <a:pt x="46" y="36"/>
                    <a:pt x="46" y="35"/>
                  </a:cubicBezTo>
                  <a:cubicBezTo>
                    <a:pt x="45" y="35"/>
                    <a:pt x="44" y="37"/>
                    <a:pt x="43" y="37"/>
                  </a:cubicBezTo>
                  <a:cubicBezTo>
                    <a:pt x="42" y="38"/>
                    <a:pt x="40" y="39"/>
                    <a:pt x="38" y="40"/>
                  </a:cubicBezTo>
                  <a:cubicBezTo>
                    <a:pt x="38" y="40"/>
                    <a:pt x="37" y="41"/>
                    <a:pt x="37" y="42"/>
                  </a:cubicBezTo>
                  <a:cubicBezTo>
                    <a:pt x="37" y="42"/>
                    <a:pt x="37" y="42"/>
                    <a:pt x="37" y="42"/>
                  </a:cubicBezTo>
                  <a:cubicBezTo>
                    <a:pt x="37" y="42"/>
                    <a:pt x="36" y="43"/>
                    <a:pt x="36" y="43"/>
                  </a:cubicBezTo>
                  <a:cubicBezTo>
                    <a:pt x="36" y="44"/>
                    <a:pt x="35" y="44"/>
                    <a:pt x="35" y="45"/>
                  </a:cubicBezTo>
                  <a:cubicBezTo>
                    <a:pt x="35" y="45"/>
                    <a:pt x="35" y="45"/>
                    <a:pt x="34" y="45"/>
                  </a:cubicBezTo>
                  <a:cubicBezTo>
                    <a:pt x="34" y="47"/>
                    <a:pt x="33" y="48"/>
                    <a:pt x="31" y="48"/>
                  </a:cubicBezTo>
                  <a:cubicBezTo>
                    <a:pt x="31" y="48"/>
                    <a:pt x="31" y="49"/>
                    <a:pt x="31" y="49"/>
                  </a:cubicBezTo>
                  <a:cubicBezTo>
                    <a:pt x="30" y="49"/>
                    <a:pt x="30" y="50"/>
                    <a:pt x="29" y="49"/>
                  </a:cubicBezTo>
                  <a:cubicBezTo>
                    <a:pt x="28" y="50"/>
                    <a:pt x="27" y="51"/>
                    <a:pt x="27" y="53"/>
                  </a:cubicBezTo>
                  <a:cubicBezTo>
                    <a:pt x="27" y="52"/>
                    <a:pt x="28" y="51"/>
                    <a:pt x="27" y="50"/>
                  </a:cubicBezTo>
                  <a:cubicBezTo>
                    <a:pt x="28" y="49"/>
                    <a:pt x="28" y="48"/>
                    <a:pt x="28" y="47"/>
                  </a:cubicBezTo>
                  <a:cubicBezTo>
                    <a:pt x="28" y="47"/>
                    <a:pt x="28" y="47"/>
                    <a:pt x="28" y="47"/>
                  </a:cubicBezTo>
                  <a:cubicBezTo>
                    <a:pt x="29" y="46"/>
                    <a:pt x="30" y="45"/>
                    <a:pt x="30" y="44"/>
                  </a:cubicBezTo>
                  <a:cubicBezTo>
                    <a:pt x="31" y="44"/>
                    <a:pt x="31" y="44"/>
                    <a:pt x="31" y="43"/>
                  </a:cubicBezTo>
                  <a:cubicBezTo>
                    <a:pt x="30" y="44"/>
                    <a:pt x="30" y="45"/>
                    <a:pt x="29" y="45"/>
                  </a:cubicBezTo>
                  <a:cubicBezTo>
                    <a:pt x="29" y="45"/>
                    <a:pt x="29" y="44"/>
                    <a:pt x="29" y="44"/>
                  </a:cubicBezTo>
                  <a:cubicBezTo>
                    <a:pt x="29" y="45"/>
                    <a:pt x="28" y="45"/>
                    <a:pt x="28" y="45"/>
                  </a:cubicBezTo>
                  <a:cubicBezTo>
                    <a:pt x="29" y="45"/>
                    <a:pt x="29" y="45"/>
                    <a:pt x="29" y="45"/>
                  </a:cubicBezTo>
                  <a:cubicBezTo>
                    <a:pt x="29" y="46"/>
                    <a:pt x="28" y="46"/>
                    <a:pt x="28" y="46"/>
                  </a:cubicBezTo>
                  <a:cubicBezTo>
                    <a:pt x="28" y="46"/>
                    <a:pt x="28" y="46"/>
                    <a:pt x="28" y="46"/>
                  </a:cubicBezTo>
                  <a:cubicBezTo>
                    <a:pt x="27" y="46"/>
                    <a:pt x="26" y="48"/>
                    <a:pt x="25" y="48"/>
                  </a:cubicBezTo>
                  <a:cubicBezTo>
                    <a:pt x="25" y="49"/>
                    <a:pt x="25" y="49"/>
                    <a:pt x="24" y="50"/>
                  </a:cubicBezTo>
                  <a:cubicBezTo>
                    <a:pt x="23" y="51"/>
                    <a:pt x="23" y="51"/>
                    <a:pt x="22" y="51"/>
                  </a:cubicBezTo>
                  <a:close/>
                  <a:moveTo>
                    <a:pt x="41" y="39"/>
                  </a:moveTo>
                  <a:cubicBezTo>
                    <a:pt x="41" y="40"/>
                    <a:pt x="40" y="40"/>
                    <a:pt x="39" y="41"/>
                  </a:cubicBezTo>
                  <a:cubicBezTo>
                    <a:pt x="39" y="41"/>
                    <a:pt x="39" y="41"/>
                    <a:pt x="39" y="41"/>
                  </a:cubicBezTo>
                  <a:cubicBezTo>
                    <a:pt x="39" y="40"/>
                    <a:pt x="40" y="40"/>
                    <a:pt x="41" y="39"/>
                  </a:cubicBezTo>
                  <a:close/>
                  <a:moveTo>
                    <a:pt x="27" y="50"/>
                  </a:moveTo>
                  <a:cubicBezTo>
                    <a:pt x="27" y="51"/>
                    <a:pt x="27" y="51"/>
                    <a:pt x="27" y="51"/>
                  </a:cubicBezTo>
                  <a:cubicBezTo>
                    <a:pt x="27" y="51"/>
                    <a:pt x="26" y="51"/>
                    <a:pt x="26" y="51"/>
                  </a:cubicBezTo>
                  <a:cubicBezTo>
                    <a:pt x="26" y="51"/>
                    <a:pt x="27" y="50"/>
                    <a:pt x="27" y="50"/>
                  </a:cubicBezTo>
                  <a:close/>
                  <a:moveTo>
                    <a:pt x="26" y="51"/>
                  </a:moveTo>
                  <a:cubicBezTo>
                    <a:pt x="27" y="52"/>
                    <a:pt x="27" y="52"/>
                    <a:pt x="27" y="53"/>
                  </a:cubicBezTo>
                  <a:cubicBezTo>
                    <a:pt x="26" y="53"/>
                    <a:pt x="26" y="52"/>
                    <a:pt x="26" y="52"/>
                  </a:cubicBezTo>
                  <a:cubicBezTo>
                    <a:pt x="26" y="52"/>
                    <a:pt x="26" y="52"/>
                    <a:pt x="26" y="51"/>
                  </a:cubicBezTo>
                  <a:close/>
                  <a:moveTo>
                    <a:pt x="25" y="53"/>
                  </a:moveTo>
                  <a:cubicBezTo>
                    <a:pt x="25" y="54"/>
                    <a:pt x="25" y="54"/>
                    <a:pt x="25" y="54"/>
                  </a:cubicBezTo>
                  <a:cubicBezTo>
                    <a:pt x="25" y="54"/>
                    <a:pt x="25" y="53"/>
                    <a:pt x="25" y="53"/>
                  </a:cubicBezTo>
                  <a:close/>
                  <a:moveTo>
                    <a:pt x="118" y="40"/>
                  </a:moveTo>
                  <a:cubicBezTo>
                    <a:pt x="119" y="41"/>
                    <a:pt x="119" y="42"/>
                    <a:pt x="120" y="43"/>
                  </a:cubicBezTo>
                  <a:cubicBezTo>
                    <a:pt x="120" y="43"/>
                    <a:pt x="120" y="43"/>
                    <a:pt x="120" y="43"/>
                  </a:cubicBezTo>
                  <a:cubicBezTo>
                    <a:pt x="121" y="44"/>
                    <a:pt x="122" y="45"/>
                    <a:pt x="122" y="47"/>
                  </a:cubicBezTo>
                  <a:cubicBezTo>
                    <a:pt x="123" y="46"/>
                    <a:pt x="123" y="46"/>
                    <a:pt x="123" y="46"/>
                  </a:cubicBezTo>
                  <a:cubicBezTo>
                    <a:pt x="122" y="45"/>
                    <a:pt x="122" y="44"/>
                    <a:pt x="122" y="44"/>
                  </a:cubicBezTo>
                  <a:cubicBezTo>
                    <a:pt x="123" y="45"/>
                    <a:pt x="123" y="46"/>
                    <a:pt x="124" y="47"/>
                  </a:cubicBezTo>
                  <a:cubicBezTo>
                    <a:pt x="123" y="49"/>
                    <a:pt x="125" y="50"/>
                    <a:pt x="126" y="51"/>
                  </a:cubicBezTo>
                  <a:cubicBezTo>
                    <a:pt x="126" y="50"/>
                    <a:pt x="124" y="49"/>
                    <a:pt x="125" y="47"/>
                  </a:cubicBezTo>
                  <a:cubicBezTo>
                    <a:pt x="123" y="47"/>
                    <a:pt x="124" y="45"/>
                    <a:pt x="123" y="44"/>
                  </a:cubicBezTo>
                  <a:cubicBezTo>
                    <a:pt x="123" y="43"/>
                    <a:pt x="122" y="42"/>
                    <a:pt x="123" y="41"/>
                  </a:cubicBezTo>
                  <a:cubicBezTo>
                    <a:pt x="123" y="41"/>
                    <a:pt x="124" y="42"/>
                    <a:pt x="124" y="43"/>
                  </a:cubicBezTo>
                  <a:cubicBezTo>
                    <a:pt x="124" y="43"/>
                    <a:pt x="124" y="42"/>
                    <a:pt x="124" y="42"/>
                  </a:cubicBezTo>
                  <a:cubicBezTo>
                    <a:pt x="125" y="43"/>
                    <a:pt x="125" y="44"/>
                    <a:pt x="126" y="45"/>
                  </a:cubicBezTo>
                  <a:cubicBezTo>
                    <a:pt x="126" y="45"/>
                    <a:pt x="126" y="45"/>
                    <a:pt x="126" y="45"/>
                  </a:cubicBezTo>
                  <a:cubicBezTo>
                    <a:pt x="126" y="44"/>
                    <a:pt x="126" y="44"/>
                    <a:pt x="126" y="44"/>
                  </a:cubicBezTo>
                  <a:cubicBezTo>
                    <a:pt x="126" y="44"/>
                    <a:pt x="125" y="43"/>
                    <a:pt x="125" y="43"/>
                  </a:cubicBezTo>
                  <a:cubicBezTo>
                    <a:pt x="125" y="41"/>
                    <a:pt x="124" y="39"/>
                    <a:pt x="123" y="37"/>
                  </a:cubicBezTo>
                  <a:cubicBezTo>
                    <a:pt x="123" y="37"/>
                    <a:pt x="122" y="37"/>
                    <a:pt x="121" y="36"/>
                  </a:cubicBezTo>
                  <a:cubicBezTo>
                    <a:pt x="120" y="38"/>
                    <a:pt x="121" y="39"/>
                    <a:pt x="122" y="41"/>
                  </a:cubicBezTo>
                  <a:cubicBezTo>
                    <a:pt x="121" y="40"/>
                    <a:pt x="121" y="40"/>
                    <a:pt x="121" y="40"/>
                  </a:cubicBezTo>
                  <a:cubicBezTo>
                    <a:pt x="121" y="41"/>
                    <a:pt x="121" y="41"/>
                    <a:pt x="120" y="41"/>
                  </a:cubicBezTo>
                  <a:cubicBezTo>
                    <a:pt x="120" y="41"/>
                    <a:pt x="120" y="40"/>
                    <a:pt x="119" y="40"/>
                  </a:cubicBezTo>
                  <a:cubicBezTo>
                    <a:pt x="119" y="40"/>
                    <a:pt x="119" y="40"/>
                    <a:pt x="118" y="40"/>
                  </a:cubicBezTo>
                  <a:cubicBezTo>
                    <a:pt x="118" y="40"/>
                    <a:pt x="118" y="40"/>
                    <a:pt x="118" y="39"/>
                  </a:cubicBezTo>
                  <a:cubicBezTo>
                    <a:pt x="117" y="40"/>
                    <a:pt x="118" y="40"/>
                    <a:pt x="118" y="40"/>
                  </a:cubicBezTo>
                  <a:close/>
                  <a:moveTo>
                    <a:pt x="119" y="41"/>
                  </a:moveTo>
                  <a:cubicBezTo>
                    <a:pt x="119" y="41"/>
                    <a:pt x="119" y="41"/>
                    <a:pt x="119" y="41"/>
                  </a:cubicBezTo>
                  <a:cubicBezTo>
                    <a:pt x="119" y="41"/>
                    <a:pt x="119" y="41"/>
                    <a:pt x="119" y="41"/>
                  </a:cubicBezTo>
                  <a:close/>
                  <a:moveTo>
                    <a:pt x="21" y="40"/>
                  </a:moveTo>
                  <a:cubicBezTo>
                    <a:pt x="21" y="40"/>
                    <a:pt x="21" y="41"/>
                    <a:pt x="20" y="41"/>
                  </a:cubicBezTo>
                  <a:cubicBezTo>
                    <a:pt x="20" y="41"/>
                    <a:pt x="20" y="41"/>
                    <a:pt x="20" y="42"/>
                  </a:cubicBezTo>
                  <a:cubicBezTo>
                    <a:pt x="21" y="41"/>
                    <a:pt x="21" y="41"/>
                    <a:pt x="21" y="40"/>
                  </a:cubicBezTo>
                  <a:close/>
                  <a:moveTo>
                    <a:pt x="5" y="50"/>
                  </a:moveTo>
                  <a:cubicBezTo>
                    <a:pt x="6" y="48"/>
                    <a:pt x="7" y="46"/>
                    <a:pt x="7" y="45"/>
                  </a:cubicBezTo>
                  <a:cubicBezTo>
                    <a:pt x="6" y="46"/>
                    <a:pt x="4" y="48"/>
                    <a:pt x="4" y="50"/>
                  </a:cubicBezTo>
                  <a:cubicBezTo>
                    <a:pt x="5" y="50"/>
                    <a:pt x="5" y="50"/>
                    <a:pt x="5" y="50"/>
                  </a:cubicBezTo>
                  <a:close/>
                  <a:moveTo>
                    <a:pt x="30" y="46"/>
                  </a:moveTo>
                  <a:cubicBezTo>
                    <a:pt x="30" y="46"/>
                    <a:pt x="30" y="46"/>
                    <a:pt x="30" y="47"/>
                  </a:cubicBezTo>
                  <a:cubicBezTo>
                    <a:pt x="30" y="47"/>
                    <a:pt x="30" y="48"/>
                    <a:pt x="30" y="48"/>
                  </a:cubicBezTo>
                  <a:cubicBezTo>
                    <a:pt x="30" y="47"/>
                    <a:pt x="31" y="47"/>
                    <a:pt x="31" y="46"/>
                  </a:cubicBezTo>
                  <a:cubicBezTo>
                    <a:pt x="30" y="46"/>
                    <a:pt x="31" y="46"/>
                    <a:pt x="30" y="46"/>
                  </a:cubicBezTo>
                  <a:close/>
                  <a:moveTo>
                    <a:pt x="8" y="47"/>
                  </a:moveTo>
                  <a:cubicBezTo>
                    <a:pt x="8" y="48"/>
                    <a:pt x="8" y="48"/>
                    <a:pt x="8" y="48"/>
                  </a:cubicBezTo>
                  <a:cubicBezTo>
                    <a:pt x="9" y="47"/>
                    <a:pt x="9" y="47"/>
                    <a:pt x="9" y="46"/>
                  </a:cubicBezTo>
                  <a:cubicBezTo>
                    <a:pt x="9" y="46"/>
                    <a:pt x="9" y="47"/>
                    <a:pt x="8" y="47"/>
                  </a:cubicBezTo>
                  <a:cubicBezTo>
                    <a:pt x="8" y="47"/>
                    <a:pt x="8" y="47"/>
                    <a:pt x="8" y="47"/>
                  </a:cubicBezTo>
                  <a:cubicBezTo>
                    <a:pt x="8" y="47"/>
                    <a:pt x="8" y="47"/>
                    <a:pt x="8" y="47"/>
                  </a:cubicBezTo>
                  <a:cubicBezTo>
                    <a:pt x="8" y="48"/>
                    <a:pt x="8" y="47"/>
                    <a:pt x="8" y="47"/>
                  </a:cubicBezTo>
                  <a:close/>
                  <a:moveTo>
                    <a:pt x="16" y="51"/>
                  </a:moveTo>
                  <a:cubicBezTo>
                    <a:pt x="16" y="51"/>
                    <a:pt x="16" y="51"/>
                    <a:pt x="16" y="51"/>
                  </a:cubicBezTo>
                  <a:cubicBezTo>
                    <a:pt x="16" y="51"/>
                    <a:pt x="16" y="50"/>
                    <a:pt x="16" y="51"/>
                  </a:cubicBezTo>
                  <a:cubicBezTo>
                    <a:pt x="16" y="51"/>
                    <a:pt x="16" y="51"/>
                    <a:pt x="16" y="51"/>
                  </a:cubicBezTo>
                  <a:close/>
                  <a:moveTo>
                    <a:pt x="1" y="62"/>
                  </a:moveTo>
                  <a:cubicBezTo>
                    <a:pt x="2" y="60"/>
                    <a:pt x="2" y="59"/>
                    <a:pt x="3" y="57"/>
                  </a:cubicBezTo>
                  <a:cubicBezTo>
                    <a:pt x="3" y="57"/>
                    <a:pt x="4" y="57"/>
                    <a:pt x="4" y="56"/>
                  </a:cubicBezTo>
                  <a:cubicBezTo>
                    <a:pt x="3" y="56"/>
                    <a:pt x="3" y="56"/>
                    <a:pt x="3" y="56"/>
                  </a:cubicBezTo>
                  <a:cubicBezTo>
                    <a:pt x="3" y="56"/>
                    <a:pt x="3" y="55"/>
                    <a:pt x="3" y="55"/>
                  </a:cubicBezTo>
                  <a:cubicBezTo>
                    <a:pt x="2" y="57"/>
                    <a:pt x="2" y="58"/>
                    <a:pt x="1" y="60"/>
                  </a:cubicBezTo>
                  <a:cubicBezTo>
                    <a:pt x="2" y="61"/>
                    <a:pt x="0" y="61"/>
                    <a:pt x="1" y="62"/>
                  </a:cubicBezTo>
                  <a:close/>
                  <a:moveTo>
                    <a:pt x="12" y="62"/>
                  </a:moveTo>
                  <a:cubicBezTo>
                    <a:pt x="12" y="62"/>
                    <a:pt x="12" y="62"/>
                    <a:pt x="12" y="62"/>
                  </a:cubicBezTo>
                  <a:cubicBezTo>
                    <a:pt x="12" y="63"/>
                    <a:pt x="12" y="63"/>
                    <a:pt x="12" y="63"/>
                  </a:cubicBezTo>
                  <a:cubicBezTo>
                    <a:pt x="12" y="63"/>
                    <a:pt x="12" y="62"/>
                    <a:pt x="12" y="62"/>
                  </a:cubicBezTo>
                  <a:close/>
                  <a:moveTo>
                    <a:pt x="11" y="84"/>
                  </a:moveTo>
                  <a:cubicBezTo>
                    <a:pt x="12" y="84"/>
                    <a:pt x="11" y="83"/>
                    <a:pt x="11" y="81"/>
                  </a:cubicBezTo>
                  <a:cubicBezTo>
                    <a:pt x="11" y="80"/>
                    <a:pt x="12" y="79"/>
                    <a:pt x="12" y="78"/>
                  </a:cubicBezTo>
                  <a:cubicBezTo>
                    <a:pt x="12" y="78"/>
                    <a:pt x="12" y="79"/>
                    <a:pt x="12" y="78"/>
                  </a:cubicBezTo>
                  <a:cubicBezTo>
                    <a:pt x="12" y="76"/>
                    <a:pt x="14" y="73"/>
                    <a:pt x="14" y="70"/>
                  </a:cubicBezTo>
                  <a:cubicBezTo>
                    <a:pt x="13" y="70"/>
                    <a:pt x="14" y="71"/>
                    <a:pt x="13" y="71"/>
                  </a:cubicBezTo>
                  <a:cubicBezTo>
                    <a:pt x="13" y="71"/>
                    <a:pt x="13" y="71"/>
                    <a:pt x="12" y="71"/>
                  </a:cubicBezTo>
                  <a:cubicBezTo>
                    <a:pt x="12" y="71"/>
                    <a:pt x="12" y="71"/>
                    <a:pt x="12" y="72"/>
                  </a:cubicBezTo>
                  <a:cubicBezTo>
                    <a:pt x="13" y="72"/>
                    <a:pt x="12" y="71"/>
                    <a:pt x="13" y="71"/>
                  </a:cubicBezTo>
                  <a:cubicBezTo>
                    <a:pt x="13" y="72"/>
                    <a:pt x="13" y="72"/>
                    <a:pt x="12" y="72"/>
                  </a:cubicBezTo>
                  <a:cubicBezTo>
                    <a:pt x="12" y="72"/>
                    <a:pt x="12" y="72"/>
                    <a:pt x="12" y="72"/>
                  </a:cubicBezTo>
                  <a:cubicBezTo>
                    <a:pt x="12" y="72"/>
                    <a:pt x="11" y="73"/>
                    <a:pt x="11" y="73"/>
                  </a:cubicBezTo>
                  <a:cubicBezTo>
                    <a:pt x="12" y="73"/>
                    <a:pt x="12" y="74"/>
                    <a:pt x="11" y="75"/>
                  </a:cubicBezTo>
                  <a:cubicBezTo>
                    <a:pt x="11" y="74"/>
                    <a:pt x="11" y="75"/>
                    <a:pt x="10" y="75"/>
                  </a:cubicBezTo>
                  <a:cubicBezTo>
                    <a:pt x="10" y="77"/>
                    <a:pt x="10" y="82"/>
                    <a:pt x="11" y="84"/>
                  </a:cubicBezTo>
                  <a:close/>
                  <a:moveTo>
                    <a:pt x="11" y="76"/>
                  </a:moveTo>
                  <a:cubicBezTo>
                    <a:pt x="11" y="76"/>
                    <a:pt x="11" y="76"/>
                    <a:pt x="11" y="76"/>
                  </a:cubicBezTo>
                  <a:cubicBezTo>
                    <a:pt x="11" y="75"/>
                    <a:pt x="11" y="75"/>
                    <a:pt x="11" y="76"/>
                  </a:cubicBezTo>
                  <a:close/>
                  <a:moveTo>
                    <a:pt x="73" y="71"/>
                  </a:moveTo>
                  <a:cubicBezTo>
                    <a:pt x="73" y="71"/>
                    <a:pt x="73" y="71"/>
                    <a:pt x="73" y="71"/>
                  </a:cubicBezTo>
                  <a:cubicBezTo>
                    <a:pt x="73" y="71"/>
                    <a:pt x="72" y="71"/>
                    <a:pt x="72" y="71"/>
                  </a:cubicBezTo>
                  <a:cubicBezTo>
                    <a:pt x="72" y="71"/>
                    <a:pt x="72" y="71"/>
                    <a:pt x="72" y="71"/>
                  </a:cubicBezTo>
                  <a:cubicBezTo>
                    <a:pt x="73" y="71"/>
                    <a:pt x="73" y="71"/>
                    <a:pt x="73" y="71"/>
                  </a:cubicBezTo>
                  <a:close/>
                  <a:moveTo>
                    <a:pt x="78" y="75"/>
                  </a:moveTo>
                  <a:cubicBezTo>
                    <a:pt x="78" y="75"/>
                    <a:pt x="78" y="75"/>
                    <a:pt x="78" y="75"/>
                  </a:cubicBezTo>
                  <a:cubicBezTo>
                    <a:pt x="78" y="75"/>
                    <a:pt x="78" y="75"/>
                    <a:pt x="78" y="75"/>
                  </a:cubicBezTo>
                  <a:cubicBezTo>
                    <a:pt x="78" y="75"/>
                    <a:pt x="78" y="75"/>
                    <a:pt x="78" y="75"/>
                  </a:cubicBezTo>
                  <a:cubicBezTo>
                    <a:pt x="78" y="75"/>
                    <a:pt x="78" y="75"/>
                    <a:pt x="78" y="75"/>
                  </a:cubicBezTo>
                  <a:close/>
                  <a:moveTo>
                    <a:pt x="74" y="76"/>
                  </a:moveTo>
                  <a:cubicBezTo>
                    <a:pt x="74" y="76"/>
                    <a:pt x="74" y="76"/>
                    <a:pt x="74" y="76"/>
                  </a:cubicBezTo>
                  <a:cubicBezTo>
                    <a:pt x="74" y="77"/>
                    <a:pt x="73" y="76"/>
                    <a:pt x="73" y="77"/>
                  </a:cubicBezTo>
                  <a:cubicBezTo>
                    <a:pt x="73" y="78"/>
                    <a:pt x="74" y="77"/>
                    <a:pt x="74" y="77"/>
                  </a:cubicBezTo>
                  <a:cubicBezTo>
                    <a:pt x="75" y="77"/>
                    <a:pt x="75" y="78"/>
                    <a:pt x="75" y="78"/>
                  </a:cubicBezTo>
                  <a:cubicBezTo>
                    <a:pt x="75" y="78"/>
                    <a:pt x="75" y="77"/>
                    <a:pt x="75" y="77"/>
                  </a:cubicBezTo>
                  <a:cubicBezTo>
                    <a:pt x="75" y="77"/>
                    <a:pt x="75" y="77"/>
                    <a:pt x="75" y="77"/>
                  </a:cubicBezTo>
                  <a:cubicBezTo>
                    <a:pt x="76" y="77"/>
                    <a:pt x="77" y="78"/>
                    <a:pt x="77" y="77"/>
                  </a:cubicBezTo>
                  <a:cubicBezTo>
                    <a:pt x="77" y="77"/>
                    <a:pt x="77" y="77"/>
                    <a:pt x="77" y="77"/>
                  </a:cubicBezTo>
                  <a:cubicBezTo>
                    <a:pt x="77" y="76"/>
                    <a:pt x="75" y="76"/>
                    <a:pt x="74" y="76"/>
                  </a:cubicBezTo>
                  <a:cubicBezTo>
                    <a:pt x="74" y="76"/>
                    <a:pt x="74" y="76"/>
                    <a:pt x="74" y="76"/>
                  </a:cubicBezTo>
                  <a:close/>
                  <a:moveTo>
                    <a:pt x="140" y="95"/>
                  </a:moveTo>
                  <a:cubicBezTo>
                    <a:pt x="138" y="93"/>
                    <a:pt x="139" y="91"/>
                    <a:pt x="139" y="90"/>
                  </a:cubicBezTo>
                  <a:cubicBezTo>
                    <a:pt x="139" y="89"/>
                    <a:pt x="139" y="88"/>
                    <a:pt x="139" y="88"/>
                  </a:cubicBezTo>
                  <a:cubicBezTo>
                    <a:pt x="140" y="88"/>
                    <a:pt x="139" y="89"/>
                    <a:pt x="139" y="90"/>
                  </a:cubicBezTo>
                  <a:cubicBezTo>
                    <a:pt x="139" y="88"/>
                    <a:pt x="140" y="87"/>
                    <a:pt x="140" y="86"/>
                  </a:cubicBezTo>
                  <a:cubicBezTo>
                    <a:pt x="139" y="86"/>
                    <a:pt x="140" y="87"/>
                    <a:pt x="139" y="87"/>
                  </a:cubicBezTo>
                  <a:cubicBezTo>
                    <a:pt x="139" y="86"/>
                    <a:pt x="139" y="84"/>
                    <a:pt x="139" y="83"/>
                  </a:cubicBezTo>
                  <a:cubicBezTo>
                    <a:pt x="140" y="81"/>
                    <a:pt x="139" y="80"/>
                    <a:pt x="140" y="78"/>
                  </a:cubicBezTo>
                  <a:cubicBezTo>
                    <a:pt x="139" y="78"/>
                    <a:pt x="139" y="78"/>
                    <a:pt x="138" y="78"/>
                  </a:cubicBezTo>
                  <a:cubicBezTo>
                    <a:pt x="137" y="80"/>
                    <a:pt x="139" y="82"/>
                    <a:pt x="138" y="85"/>
                  </a:cubicBezTo>
                  <a:cubicBezTo>
                    <a:pt x="138" y="85"/>
                    <a:pt x="138" y="86"/>
                    <a:pt x="139" y="86"/>
                  </a:cubicBezTo>
                  <a:cubicBezTo>
                    <a:pt x="138" y="87"/>
                    <a:pt x="139" y="88"/>
                    <a:pt x="139" y="89"/>
                  </a:cubicBezTo>
                  <a:cubicBezTo>
                    <a:pt x="138" y="90"/>
                    <a:pt x="137" y="92"/>
                    <a:pt x="138" y="93"/>
                  </a:cubicBezTo>
                  <a:cubicBezTo>
                    <a:pt x="138" y="94"/>
                    <a:pt x="138" y="94"/>
                    <a:pt x="138" y="94"/>
                  </a:cubicBezTo>
                  <a:cubicBezTo>
                    <a:pt x="137" y="94"/>
                    <a:pt x="137" y="94"/>
                    <a:pt x="137" y="94"/>
                  </a:cubicBezTo>
                  <a:cubicBezTo>
                    <a:pt x="137" y="94"/>
                    <a:pt x="138" y="94"/>
                    <a:pt x="138" y="95"/>
                  </a:cubicBezTo>
                  <a:cubicBezTo>
                    <a:pt x="137" y="96"/>
                    <a:pt x="138" y="98"/>
                    <a:pt x="137" y="99"/>
                  </a:cubicBezTo>
                  <a:cubicBezTo>
                    <a:pt x="137" y="99"/>
                    <a:pt x="137" y="99"/>
                    <a:pt x="137" y="98"/>
                  </a:cubicBezTo>
                  <a:cubicBezTo>
                    <a:pt x="136" y="99"/>
                    <a:pt x="136" y="99"/>
                    <a:pt x="136" y="99"/>
                  </a:cubicBezTo>
                  <a:cubicBezTo>
                    <a:pt x="136" y="99"/>
                    <a:pt x="136" y="99"/>
                    <a:pt x="136" y="99"/>
                  </a:cubicBezTo>
                  <a:cubicBezTo>
                    <a:pt x="135" y="99"/>
                    <a:pt x="136" y="99"/>
                    <a:pt x="136" y="100"/>
                  </a:cubicBezTo>
                  <a:cubicBezTo>
                    <a:pt x="136" y="100"/>
                    <a:pt x="136" y="100"/>
                    <a:pt x="136" y="100"/>
                  </a:cubicBezTo>
                  <a:cubicBezTo>
                    <a:pt x="137" y="100"/>
                    <a:pt x="137" y="102"/>
                    <a:pt x="137" y="103"/>
                  </a:cubicBezTo>
                  <a:cubicBezTo>
                    <a:pt x="137" y="103"/>
                    <a:pt x="137" y="103"/>
                    <a:pt x="137" y="103"/>
                  </a:cubicBezTo>
                  <a:cubicBezTo>
                    <a:pt x="138" y="102"/>
                    <a:pt x="138" y="102"/>
                    <a:pt x="138" y="101"/>
                  </a:cubicBezTo>
                  <a:cubicBezTo>
                    <a:pt x="138" y="101"/>
                    <a:pt x="138" y="101"/>
                    <a:pt x="138" y="101"/>
                  </a:cubicBezTo>
                  <a:cubicBezTo>
                    <a:pt x="138" y="101"/>
                    <a:pt x="138" y="101"/>
                    <a:pt x="138" y="101"/>
                  </a:cubicBezTo>
                  <a:cubicBezTo>
                    <a:pt x="138" y="101"/>
                    <a:pt x="138" y="101"/>
                    <a:pt x="138" y="101"/>
                  </a:cubicBezTo>
                  <a:cubicBezTo>
                    <a:pt x="138" y="101"/>
                    <a:pt x="139" y="101"/>
                    <a:pt x="139" y="101"/>
                  </a:cubicBezTo>
                  <a:cubicBezTo>
                    <a:pt x="138" y="100"/>
                    <a:pt x="139" y="99"/>
                    <a:pt x="139" y="99"/>
                  </a:cubicBezTo>
                  <a:cubicBezTo>
                    <a:pt x="139" y="99"/>
                    <a:pt x="139" y="98"/>
                    <a:pt x="139" y="98"/>
                  </a:cubicBezTo>
                  <a:cubicBezTo>
                    <a:pt x="140" y="98"/>
                    <a:pt x="139" y="99"/>
                    <a:pt x="139" y="100"/>
                  </a:cubicBezTo>
                  <a:cubicBezTo>
                    <a:pt x="140" y="99"/>
                    <a:pt x="140" y="98"/>
                    <a:pt x="140" y="96"/>
                  </a:cubicBezTo>
                  <a:cubicBezTo>
                    <a:pt x="141" y="96"/>
                    <a:pt x="141" y="96"/>
                    <a:pt x="141" y="95"/>
                  </a:cubicBezTo>
                  <a:cubicBezTo>
                    <a:pt x="141" y="95"/>
                    <a:pt x="140" y="95"/>
                    <a:pt x="140" y="95"/>
                  </a:cubicBezTo>
                  <a:close/>
                  <a:moveTo>
                    <a:pt x="138" y="100"/>
                  </a:moveTo>
                  <a:cubicBezTo>
                    <a:pt x="138" y="99"/>
                    <a:pt x="138" y="99"/>
                    <a:pt x="138" y="99"/>
                  </a:cubicBezTo>
                  <a:cubicBezTo>
                    <a:pt x="138" y="99"/>
                    <a:pt x="138" y="99"/>
                    <a:pt x="138" y="100"/>
                  </a:cubicBezTo>
                  <a:close/>
                  <a:moveTo>
                    <a:pt x="21" y="101"/>
                  </a:moveTo>
                  <a:cubicBezTo>
                    <a:pt x="20" y="100"/>
                    <a:pt x="21" y="99"/>
                    <a:pt x="19" y="98"/>
                  </a:cubicBezTo>
                  <a:cubicBezTo>
                    <a:pt x="19" y="98"/>
                    <a:pt x="19" y="98"/>
                    <a:pt x="19" y="98"/>
                  </a:cubicBezTo>
                  <a:cubicBezTo>
                    <a:pt x="18" y="98"/>
                    <a:pt x="19" y="96"/>
                    <a:pt x="18" y="96"/>
                  </a:cubicBezTo>
                  <a:cubicBezTo>
                    <a:pt x="19" y="96"/>
                    <a:pt x="19" y="95"/>
                    <a:pt x="19" y="95"/>
                  </a:cubicBezTo>
                  <a:cubicBezTo>
                    <a:pt x="19" y="96"/>
                    <a:pt x="19" y="96"/>
                    <a:pt x="19" y="97"/>
                  </a:cubicBezTo>
                  <a:cubicBezTo>
                    <a:pt x="19" y="97"/>
                    <a:pt x="19" y="97"/>
                    <a:pt x="20" y="97"/>
                  </a:cubicBezTo>
                  <a:cubicBezTo>
                    <a:pt x="19" y="95"/>
                    <a:pt x="19" y="94"/>
                    <a:pt x="19" y="92"/>
                  </a:cubicBezTo>
                  <a:cubicBezTo>
                    <a:pt x="19" y="91"/>
                    <a:pt x="19" y="91"/>
                    <a:pt x="19" y="91"/>
                  </a:cubicBezTo>
                  <a:cubicBezTo>
                    <a:pt x="19" y="90"/>
                    <a:pt x="18" y="90"/>
                    <a:pt x="18" y="90"/>
                  </a:cubicBezTo>
                  <a:cubicBezTo>
                    <a:pt x="18" y="89"/>
                    <a:pt x="19" y="89"/>
                    <a:pt x="19" y="88"/>
                  </a:cubicBezTo>
                  <a:cubicBezTo>
                    <a:pt x="19" y="88"/>
                    <a:pt x="18" y="88"/>
                    <a:pt x="18" y="87"/>
                  </a:cubicBezTo>
                  <a:cubicBezTo>
                    <a:pt x="18" y="88"/>
                    <a:pt x="18" y="88"/>
                    <a:pt x="18" y="88"/>
                  </a:cubicBezTo>
                  <a:cubicBezTo>
                    <a:pt x="18" y="87"/>
                    <a:pt x="17" y="86"/>
                    <a:pt x="18" y="85"/>
                  </a:cubicBezTo>
                  <a:cubicBezTo>
                    <a:pt x="18" y="86"/>
                    <a:pt x="18" y="86"/>
                    <a:pt x="19" y="86"/>
                  </a:cubicBezTo>
                  <a:cubicBezTo>
                    <a:pt x="19" y="85"/>
                    <a:pt x="18" y="84"/>
                    <a:pt x="19" y="83"/>
                  </a:cubicBezTo>
                  <a:cubicBezTo>
                    <a:pt x="18" y="83"/>
                    <a:pt x="18" y="83"/>
                    <a:pt x="18" y="84"/>
                  </a:cubicBezTo>
                  <a:cubicBezTo>
                    <a:pt x="19" y="84"/>
                    <a:pt x="18" y="85"/>
                    <a:pt x="18" y="85"/>
                  </a:cubicBezTo>
                  <a:cubicBezTo>
                    <a:pt x="17" y="84"/>
                    <a:pt x="18" y="81"/>
                    <a:pt x="17" y="81"/>
                  </a:cubicBezTo>
                  <a:cubicBezTo>
                    <a:pt x="17" y="80"/>
                    <a:pt x="17" y="80"/>
                    <a:pt x="17" y="80"/>
                  </a:cubicBezTo>
                  <a:cubicBezTo>
                    <a:pt x="16" y="80"/>
                    <a:pt x="16" y="80"/>
                    <a:pt x="16" y="81"/>
                  </a:cubicBezTo>
                  <a:cubicBezTo>
                    <a:pt x="16" y="81"/>
                    <a:pt x="17" y="81"/>
                    <a:pt x="16" y="81"/>
                  </a:cubicBezTo>
                  <a:cubicBezTo>
                    <a:pt x="16" y="82"/>
                    <a:pt x="16" y="83"/>
                    <a:pt x="16" y="83"/>
                  </a:cubicBezTo>
                  <a:cubicBezTo>
                    <a:pt x="16" y="83"/>
                    <a:pt x="16" y="83"/>
                    <a:pt x="16" y="83"/>
                  </a:cubicBezTo>
                  <a:cubicBezTo>
                    <a:pt x="16" y="82"/>
                    <a:pt x="16" y="82"/>
                    <a:pt x="15" y="81"/>
                  </a:cubicBezTo>
                  <a:cubicBezTo>
                    <a:pt x="15" y="83"/>
                    <a:pt x="15" y="85"/>
                    <a:pt x="15" y="86"/>
                  </a:cubicBezTo>
                  <a:cubicBezTo>
                    <a:pt x="15" y="86"/>
                    <a:pt x="15" y="85"/>
                    <a:pt x="15" y="85"/>
                  </a:cubicBezTo>
                  <a:cubicBezTo>
                    <a:pt x="16" y="85"/>
                    <a:pt x="16" y="85"/>
                    <a:pt x="16" y="85"/>
                  </a:cubicBezTo>
                  <a:cubicBezTo>
                    <a:pt x="16" y="86"/>
                    <a:pt x="16" y="86"/>
                    <a:pt x="16" y="87"/>
                  </a:cubicBezTo>
                  <a:cubicBezTo>
                    <a:pt x="16" y="87"/>
                    <a:pt x="16" y="87"/>
                    <a:pt x="16" y="88"/>
                  </a:cubicBezTo>
                  <a:cubicBezTo>
                    <a:pt x="16" y="88"/>
                    <a:pt x="15" y="87"/>
                    <a:pt x="15" y="87"/>
                  </a:cubicBezTo>
                  <a:cubicBezTo>
                    <a:pt x="15" y="88"/>
                    <a:pt x="15" y="88"/>
                    <a:pt x="15" y="87"/>
                  </a:cubicBezTo>
                  <a:cubicBezTo>
                    <a:pt x="15" y="88"/>
                    <a:pt x="15" y="88"/>
                    <a:pt x="15" y="88"/>
                  </a:cubicBezTo>
                  <a:cubicBezTo>
                    <a:pt x="15" y="88"/>
                    <a:pt x="16" y="88"/>
                    <a:pt x="16" y="88"/>
                  </a:cubicBezTo>
                  <a:cubicBezTo>
                    <a:pt x="16" y="88"/>
                    <a:pt x="16" y="88"/>
                    <a:pt x="16" y="88"/>
                  </a:cubicBezTo>
                  <a:cubicBezTo>
                    <a:pt x="16" y="88"/>
                    <a:pt x="16" y="88"/>
                    <a:pt x="16" y="89"/>
                  </a:cubicBezTo>
                  <a:cubicBezTo>
                    <a:pt x="16" y="89"/>
                    <a:pt x="16" y="89"/>
                    <a:pt x="15" y="89"/>
                  </a:cubicBezTo>
                  <a:cubicBezTo>
                    <a:pt x="15" y="90"/>
                    <a:pt x="15" y="90"/>
                    <a:pt x="16" y="90"/>
                  </a:cubicBezTo>
                  <a:cubicBezTo>
                    <a:pt x="15" y="91"/>
                    <a:pt x="16" y="92"/>
                    <a:pt x="16" y="94"/>
                  </a:cubicBezTo>
                  <a:cubicBezTo>
                    <a:pt x="16" y="94"/>
                    <a:pt x="16" y="93"/>
                    <a:pt x="15" y="94"/>
                  </a:cubicBezTo>
                  <a:cubicBezTo>
                    <a:pt x="16" y="95"/>
                    <a:pt x="16" y="96"/>
                    <a:pt x="16" y="98"/>
                  </a:cubicBezTo>
                  <a:cubicBezTo>
                    <a:pt x="16" y="98"/>
                    <a:pt x="16" y="97"/>
                    <a:pt x="16" y="97"/>
                  </a:cubicBezTo>
                  <a:cubicBezTo>
                    <a:pt x="17" y="97"/>
                    <a:pt x="17" y="99"/>
                    <a:pt x="18" y="99"/>
                  </a:cubicBezTo>
                  <a:cubicBezTo>
                    <a:pt x="18" y="100"/>
                    <a:pt x="18" y="100"/>
                    <a:pt x="19" y="100"/>
                  </a:cubicBezTo>
                  <a:cubicBezTo>
                    <a:pt x="19" y="100"/>
                    <a:pt x="19" y="100"/>
                    <a:pt x="19" y="100"/>
                  </a:cubicBezTo>
                  <a:cubicBezTo>
                    <a:pt x="19" y="101"/>
                    <a:pt x="19" y="102"/>
                    <a:pt x="20" y="102"/>
                  </a:cubicBezTo>
                  <a:cubicBezTo>
                    <a:pt x="20" y="103"/>
                    <a:pt x="20" y="103"/>
                    <a:pt x="20" y="104"/>
                  </a:cubicBezTo>
                  <a:cubicBezTo>
                    <a:pt x="20" y="105"/>
                    <a:pt x="20" y="107"/>
                    <a:pt x="22" y="107"/>
                  </a:cubicBezTo>
                  <a:cubicBezTo>
                    <a:pt x="21" y="105"/>
                    <a:pt x="21" y="104"/>
                    <a:pt x="21" y="101"/>
                  </a:cubicBezTo>
                  <a:close/>
                  <a:moveTo>
                    <a:pt x="137" y="81"/>
                  </a:moveTo>
                  <a:cubicBezTo>
                    <a:pt x="137" y="82"/>
                    <a:pt x="137" y="82"/>
                    <a:pt x="137" y="82"/>
                  </a:cubicBezTo>
                  <a:cubicBezTo>
                    <a:pt x="137" y="82"/>
                    <a:pt x="137" y="81"/>
                    <a:pt x="137" y="81"/>
                  </a:cubicBezTo>
                  <a:close/>
                  <a:moveTo>
                    <a:pt x="12" y="97"/>
                  </a:moveTo>
                  <a:cubicBezTo>
                    <a:pt x="11" y="96"/>
                    <a:pt x="11" y="93"/>
                    <a:pt x="10" y="92"/>
                  </a:cubicBezTo>
                  <a:cubicBezTo>
                    <a:pt x="10" y="94"/>
                    <a:pt x="10" y="96"/>
                    <a:pt x="12" y="97"/>
                  </a:cubicBezTo>
                  <a:cubicBezTo>
                    <a:pt x="12" y="97"/>
                    <a:pt x="12" y="97"/>
                    <a:pt x="12" y="97"/>
                  </a:cubicBezTo>
                  <a:close/>
                  <a:moveTo>
                    <a:pt x="122" y="99"/>
                  </a:moveTo>
                  <a:cubicBezTo>
                    <a:pt x="122" y="98"/>
                    <a:pt x="122" y="97"/>
                    <a:pt x="122" y="96"/>
                  </a:cubicBezTo>
                  <a:cubicBezTo>
                    <a:pt x="122" y="96"/>
                    <a:pt x="121" y="96"/>
                    <a:pt x="121" y="96"/>
                  </a:cubicBezTo>
                  <a:cubicBezTo>
                    <a:pt x="121" y="97"/>
                    <a:pt x="121" y="97"/>
                    <a:pt x="121" y="97"/>
                  </a:cubicBezTo>
                  <a:cubicBezTo>
                    <a:pt x="121" y="97"/>
                    <a:pt x="121" y="97"/>
                    <a:pt x="121" y="97"/>
                  </a:cubicBezTo>
                  <a:cubicBezTo>
                    <a:pt x="122" y="98"/>
                    <a:pt x="122" y="99"/>
                    <a:pt x="121" y="100"/>
                  </a:cubicBezTo>
                  <a:cubicBezTo>
                    <a:pt x="121" y="100"/>
                    <a:pt x="121" y="100"/>
                    <a:pt x="122" y="100"/>
                  </a:cubicBezTo>
                  <a:cubicBezTo>
                    <a:pt x="122" y="100"/>
                    <a:pt x="122" y="99"/>
                    <a:pt x="122" y="99"/>
                  </a:cubicBezTo>
                  <a:close/>
                  <a:moveTo>
                    <a:pt x="20" y="115"/>
                  </a:moveTo>
                  <a:cubicBezTo>
                    <a:pt x="19" y="113"/>
                    <a:pt x="18" y="112"/>
                    <a:pt x="18" y="109"/>
                  </a:cubicBezTo>
                  <a:cubicBezTo>
                    <a:pt x="16" y="108"/>
                    <a:pt x="17" y="106"/>
                    <a:pt x="16" y="105"/>
                  </a:cubicBezTo>
                  <a:cubicBezTo>
                    <a:pt x="16" y="105"/>
                    <a:pt x="16" y="106"/>
                    <a:pt x="16" y="106"/>
                  </a:cubicBezTo>
                  <a:cubicBezTo>
                    <a:pt x="16" y="106"/>
                    <a:pt x="16" y="105"/>
                    <a:pt x="16" y="105"/>
                  </a:cubicBezTo>
                  <a:cubicBezTo>
                    <a:pt x="16" y="104"/>
                    <a:pt x="15" y="104"/>
                    <a:pt x="15" y="103"/>
                  </a:cubicBezTo>
                  <a:cubicBezTo>
                    <a:pt x="15" y="104"/>
                    <a:pt x="16" y="104"/>
                    <a:pt x="16" y="104"/>
                  </a:cubicBezTo>
                  <a:cubicBezTo>
                    <a:pt x="16" y="103"/>
                    <a:pt x="16" y="103"/>
                    <a:pt x="15" y="102"/>
                  </a:cubicBezTo>
                  <a:cubicBezTo>
                    <a:pt x="15" y="102"/>
                    <a:pt x="16" y="102"/>
                    <a:pt x="16" y="101"/>
                  </a:cubicBezTo>
                  <a:cubicBezTo>
                    <a:pt x="16" y="101"/>
                    <a:pt x="15" y="101"/>
                    <a:pt x="15" y="100"/>
                  </a:cubicBezTo>
                  <a:cubicBezTo>
                    <a:pt x="15" y="100"/>
                    <a:pt x="14" y="100"/>
                    <a:pt x="14" y="100"/>
                  </a:cubicBezTo>
                  <a:cubicBezTo>
                    <a:pt x="14" y="99"/>
                    <a:pt x="14" y="99"/>
                    <a:pt x="14" y="99"/>
                  </a:cubicBezTo>
                  <a:cubicBezTo>
                    <a:pt x="14" y="99"/>
                    <a:pt x="13" y="98"/>
                    <a:pt x="13" y="98"/>
                  </a:cubicBezTo>
                  <a:cubicBezTo>
                    <a:pt x="13" y="99"/>
                    <a:pt x="13" y="100"/>
                    <a:pt x="13" y="101"/>
                  </a:cubicBezTo>
                  <a:cubicBezTo>
                    <a:pt x="14" y="102"/>
                    <a:pt x="14" y="102"/>
                    <a:pt x="14" y="103"/>
                  </a:cubicBezTo>
                  <a:cubicBezTo>
                    <a:pt x="13" y="102"/>
                    <a:pt x="13" y="100"/>
                    <a:pt x="12" y="100"/>
                  </a:cubicBezTo>
                  <a:cubicBezTo>
                    <a:pt x="13" y="103"/>
                    <a:pt x="14" y="106"/>
                    <a:pt x="15" y="108"/>
                  </a:cubicBezTo>
                  <a:cubicBezTo>
                    <a:pt x="15" y="108"/>
                    <a:pt x="15" y="108"/>
                    <a:pt x="15" y="108"/>
                  </a:cubicBezTo>
                  <a:cubicBezTo>
                    <a:pt x="15" y="109"/>
                    <a:pt x="16" y="109"/>
                    <a:pt x="15" y="110"/>
                  </a:cubicBezTo>
                  <a:cubicBezTo>
                    <a:pt x="16" y="110"/>
                    <a:pt x="16" y="110"/>
                    <a:pt x="16" y="111"/>
                  </a:cubicBezTo>
                  <a:cubicBezTo>
                    <a:pt x="17" y="113"/>
                    <a:pt x="19" y="114"/>
                    <a:pt x="19" y="117"/>
                  </a:cubicBezTo>
                  <a:cubicBezTo>
                    <a:pt x="20" y="116"/>
                    <a:pt x="20" y="117"/>
                    <a:pt x="20" y="117"/>
                  </a:cubicBezTo>
                  <a:cubicBezTo>
                    <a:pt x="20" y="116"/>
                    <a:pt x="19" y="115"/>
                    <a:pt x="20" y="115"/>
                  </a:cubicBezTo>
                  <a:close/>
                  <a:moveTo>
                    <a:pt x="15" y="105"/>
                  </a:moveTo>
                  <a:cubicBezTo>
                    <a:pt x="15" y="105"/>
                    <a:pt x="14" y="104"/>
                    <a:pt x="14" y="104"/>
                  </a:cubicBezTo>
                  <a:cubicBezTo>
                    <a:pt x="14" y="104"/>
                    <a:pt x="15" y="104"/>
                    <a:pt x="15" y="104"/>
                  </a:cubicBezTo>
                  <a:cubicBezTo>
                    <a:pt x="15" y="104"/>
                    <a:pt x="15" y="104"/>
                    <a:pt x="15" y="105"/>
                  </a:cubicBezTo>
                  <a:close/>
                  <a:moveTo>
                    <a:pt x="67" y="104"/>
                  </a:moveTo>
                  <a:cubicBezTo>
                    <a:pt x="65" y="104"/>
                    <a:pt x="64" y="104"/>
                    <a:pt x="63" y="104"/>
                  </a:cubicBezTo>
                  <a:cubicBezTo>
                    <a:pt x="63" y="104"/>
                    <a:pt x="62" y="104"/>
                    <a:pt x="62" y="104"/>
                  </a:cubicBezTo>
                  <a:cubicBezTo>
                    <a:pt x="63" y="105"/>
                    <a:pt x="64" y="104"/>
                    <a:pt x="64" y="105"/>
                  </a:cubicBezTo>
                  <a:cubicBezTo>
                    <a:pt x="64" y="105"/>
                    <a:pt x="64" y="104"/>
                    <a:pt x="64" y="105"/>
                  </a:cubicBezTo>
                  <a:cubicBezTo>
                    <a:pt x="65" y="105"/>
                    <a:pt x="66" y="105"/>
                    <a:pt x="68" y="105"/>
                  </a:cubicBezTo>
                  <a:cubicBezTo>
                    <a:pt x="68" y="105"/>
                    <a:pt x="67" y="105"/>
                    <a:pt x="67" y="104"/>
                  </a:cubicBezTo>
                  <a:close/>
                  <a:moveTo>
                    <a:pt x="18" y="108"/>
                  </a:moveTo>
                  <a:cubicBezTo>
                    <a:pt x="19" y="107"/>
                    <a:pt x="18" y="107"/>
                    <a:pt x="18" y="106"/>
                  </a:cubicBezTo>
                  <a:cubicBezTo>
                    <a:pt x="18" y="107"/>
                    <a:pt x="18" y="108"/>
                    <a:pt x="18" y="108"/>
                  </a:cubicBezTo>
                  <a:close/>
                  <a:moveTo>
                    <a:pt x="28" y="135"/>
                  </a:moveTo>
                  <a:cubicBezTo>
                    <a:pt x="28" y="134"/>
                    <a:pt x="28" y="134"/>
                    <a:pt x="28" y="133"/>
                  </a:cubicBezTo>
                  <a:cubicBezTo>
                    <a:pt x="27" y="133"/>
                    <a:pt x="27" y="132"/>
                    <a:pt x="26" y="131"/>
                  </a:cubicBezTo>
                  <a:cubicBezTo>
                    <a:pt x="25" y="131"/>
                    <a:pt x="25" y="131"/>
                    <a:pt x="24" y="130"/>
                  </a:cubicBezTo>
                  <a:cubicBezTo>
                    <a:pt x="24" y="129"/>
                    <a:pt x="24" y="129"/>
                    <a:pt x="24" y="129"/>
                  </a:cubicBezTo>
                  <a:cubicBezTo>
                    <a:pt x="24" y="129"/>
                    <a:pt x="24" y="129"/>
                    <a:pt x="24" y="129"/>
                  </a:cubicBezTo>
                  <a:cubicBezTo>
                    <a:pt x="24" y="128"/>
                    <a:pt x="24" y="128"/>
                    <a:pt x="23" y="128"/>
                  </a:cubicBezTo>
                  <a:cubicBezTo>
                    <a:pt x="23" y="128"/>
                    <a:pt x="23" y="128"/>
                    <a:pt x="23" y="128"/>
                  </a:cubicBezTo>
                  <a:cubicBezTo>
                    <a:pt x="23" y="128"/>
                    <a:pt x="22" y="127"/>
                    <a:pt x="22" y="127"/>
                  </a:cubicBezTo>
                  <a:cubicBezTo>
                    <a:pt x="23" y="127"/>
                    <a:pt x="23" y="127"/>
                    <a:pt x="23" y="127"/>
                  </a:cubicBezTo>
                  <a:cubicBezTo>
                    <a:pt x="23" y="127"/>
                    <a:pt x="23" y="126"/>
                    <a:pt x="23" y="126"/>
                  </a:cubicBezTo>
                  <a:cubicBezTo>
                    <a:pt x="24" y="127"/>
                    <a:pt x="25" y="127"/>
                    <a:pt x="25" y="127"/>
                  </a:cubicBezTo>
                  <a:cubicBezTo>
                    <a:pt x="25" y="126"/>
                    <a:pt x="25" y="125"/>
                    <a:pt x="25" y="125"/>
                  </a:cubicBezTo>
                  <a:cubicBezTo>
                    <a:pt x="23" y="124"/>
                    <a:pt x="23" y="122"/>
                    <a:pt x="21" y="121"/>
                  </a:cubicBezTo>
                  <a:cubicBezTo>
                    <a:pt x="21" y="120"/>
                    <a:pt x="21" y="120"/>
                    <a:pt x="20" y="120"/>
                  </a:cubicBezTo>
                  <a:cubicBezTo>
                    <a:pt x="20" y="120"/>
                    <a:pt x="20" y="120"/>
                    <a:pt x="19" y="120"/>
                  </a:cubicBezTo>
                  <a:cubicBezTo>
                    <a:pt x="20" y="121"/>
                    <a:pt x="21" y="122"/>
                    <a:pt x="21" y="123"/>
                  </a:cubicBezTo>
                  <a:cubicBezTo>
                    <a:pt x="20" y="122"/>
                    <a:pt x="19" y="121"/>
                    <a:pt x="18" y="119"/>
                  </a:cubicBezTo>
                  <a:cubicBezTo>
                    <a:pt x="18" y="119"/>
                    <a:pt x="18" y="119"/>
                    <a:pt x="18" y="119"/>
                  </a:cubicBezTo>
                  <a:cubicBezTo>
                    <a:pt x="18" y="117"/>
                    <a:pt x="18" y="117"/>
                    <a:pt x="17" y="116"/>
                  </a:cubicBezTo>
                  <a:cubicBezTo>
                    <a:pt x="17" y="115"/>
                    <a:pt x="16" y="114"/>
                    <a:pt x="16" y="114"/>
                  </a:cubicBezTo>
                  <a:cubicBezTo>
                    <a:pt x="16" y="113"/>
                    <a:pt x="16" y="113"/>
                    <a:pt x="16" y="113"/>
                  </a:cubicBezTo>
                  <a:cubicBezTo>
                    <a:pt x="16" y="112"/>
                    <a:pt x="15" y="112"/>
                    <a:pt x="15" y="111"/>
                  </a:cubicBezTo>
                  <a:cubicBezTo>
                    <a:pt x="15" y="111"/>
                    <a:pt x="15" y="112"/>
                    <a:pt x="15" y="112"/>
                  </a:cubicBezTo>
                  <a:cubicBezTo>
                    <a:pt x="14" y="112"/>
                    <a:pt x="14" y="111"/>
                    <a:pt x="14" y="111"/>
                  </a:cubicBezTo>
                  <a:cubicBezTo>
                    <a:pt x="14" y="111"/>
                    <a:pt x="14" y="110"/>
                    <a:pt x="13" y="111"/>
                  </a:cubicBezTo>
                  <a:cubicBezTo>
                    <a:pt x="13" y="111"/>
                    <a:pt x="14" y="112"/>
                    <a:pt x="14" y="112"/>
                  </a:cubicBezTo>
                  <a:cubicBezTo>
                    <a:pt x="12" y="111"/>
                    <a:pt x="12" y="109"/>
                    <a:pt x="10" y="108"/>
                  </a:cubicBezTo>
                  <a:cubicBezTo>
                    <a:pt x="10" y="109"/>
                    <a:pt x="11" y="109"/>
                    <a:pt x="11" y="110"/>
                  </a:cubicBezTo>
                  <a:cubicBezTo>
                    <a:pt x="11" y="111"/>
                    <a:pt x="11" y="112"/>
                    <a:pt x="12" y="112"/>
                  </a:cubicBezTo>
                  <a:cubicBezTo>
                    <a:pt x="12" y="112"/>
                    <a:pt x="12" y="112"/>
                    <a:pt x="12" y="113"/>
                  </a:cubicBezTo>
                  <a:cubicBezTo>
                    <a:pt x="13" y="113"/>
                    <a:pt x="12" y="114"/>
                    <a:pt x="13" y="115"/>
                  </a:cubicBezTo>
                  <a:cubicBezTo>
                    <a:pt x="12" y="115"/>
                    <a:pt x="12" y="114"/>
                    <a:pt x="12" y="115"/>
                  </a:cubicBezTo>
                  <a:cubicBezTo>
                    <a:pt x="13" y="115"/>
                    <a:pt x="14" y="116"/>
                    <a:pt x="15" y="118"/>
                  </a:cubicBezTo>
                  <a:cubicBezTo>
                    <a:pt x="15" y="118"/>
                    <a:pt x="15" y="118"/>
                    <a:pt x="15" y="118"/>
                  </a:cubicBezTo>
                  <a:cubicBezTo>
                    <a:pt x="15" y="119"/>
                    <a:pt x="16" y="119"/>
                    <a:pt x="16" y="120"/>
                  </a:cubicBezTo>
                  <a:cubicBezTo>
                    <a:pt x="17" y="121"/>
                    <a:pt x="18" y="123"/>
                    <a:pt x="18" y="124"/>
                  </a:cubicBezTo>
                  <a:cubicBezTo>
                    <a:pt x="19" y="125"/>
                    <a:pt x="19" y="125"/>
                    <a:pt x="19" y="125"/>
                  </a:cubicBezTo>
                  <a:cubicBezTo>
                    <a:pt x="20" y="126"/>
                    <a:pt x="19" y="126"/>
                    <a:pt x="20" y="127"/>
                  </a:cubicBezTo>
                  <a:cubicBezTo>
                    <a:pt x="21" y="127"/>
                    <a:pt x="21" y="127"/>
                    <a:pt x="22" y="127"/>
                  </a:cubicBezTo>
                  <a:cubicBezTo>
                    <a:pt x="22" y="127"/>
                    <a:pt x="22" y="128"/>
                    <a:pt x="21" y="128"/>
                  </a:cubicBezTo>
                  <a:cubicBezTo>
                    <a:pt x="22" y="128"/>
                    <a:pt x="22" y="129"/>
                    <a:pt x="23" y="129"/>
                  </a:cubicBezTo>
                  <a:cubicBezTo>
                    <a:pt x="23" y="129"/>
                    <a:pt x="23" y="130"/>
                    <a:pt x="23" y="130"/>
                  </a:cubicBezTo>
                  <a:cubicBezTo>
                    <a:pt x="23" y="130"/>
                    <a:pt x="23" y="129"/>
                    <a:pt x="23" y="129"/>
                  </a:cubicBezTo>
                  <a:cubicBezTo>
                    <a:pt x="22" y="129"/>
                    <a:pt x="21" y="127"/>
                    <a:pt x="20" y="127"/>
                  </a:cubicBezTo>
                  <a:cubicBezTo>
                    <a:pt x="20" y="127"/>
                    <a:pt x="20" y="126"/>
                    <a:pt x="19" y="126"/>
                  </a:cubicBezTo>
                  <a:cubicBezTo>
                    <a:pt x="19" y="126"/>
                    <a:pt x="19" y="126"/>
                    <a:pt x="19" y="126"/>
                  </a:cubicBezTo>
                  <a:cubicBezTo>
                    <a:pt x="19" y="126"/>
                    <a:pt x="19" y="126"/>
                    <a:pt x="19" y="126"/>
                  </a:cubicBezTo>
                  <a:cubicBezTo>
                    <a:pt x="18" y="124"/>
                    <a:pt x="17" y="123"/>
                    <a:pt x="15" y="121"/>
                  </a:cubicBezTo>
                  <a:cubicBezTo>
                    <a:pt x="15" y="122"/>
                    <a:pt x="15" y="122"/>
                    <a:pt x="15" y="122"/>
                  </a:cubicBezTo>
                  <a:cubicBezTo>
                    <a:pt x="15" y="122"/>
                    <a:pt x="15" y="122"/>
                    <a:pt x="15" y="122"/>
                  </a:cubicBezTo>
                  <a:cubicBezTo>
                    <a:pt x="15" y="122"/>
                    <a:pt x="15" y="123"/>
                    <a:pt x="15" y="123"/>
                  </a:cubicBezTo>
                  <a:cubicBezTo>
                    <a:pt x="15" y="123"/>
                    <a:pt x="15" y="125"/>
                    <a:pt x="16" y="124"/>
                  </a:cubicBezTo>
                  <a:cubicBezTo>
                    <a:pt x="16" y="124"/>
                    <a:pt x="16" y="124"/>
                    <a:pt x="16" y="125"/>
                  </a:cubicBezTo>
                  <a:cubicBezTo>
                    <a:pt x="16" y="125"/>
                    <a:pt x="16" y="125"/>
                    <a:pt x="16" y="126"/>
                  </a:cubicBezTo>
                  <a:cubicBezTo>
                    <a:pt x="15" y="125"/>
                    <a:pt x="15" y="124"/>
                    <a:pt x="14" y="124"/>
                  </a:cubicBezTo>
                  <a:cubicBezTo>
                    <a:pt x="15" y="125"/>
                    <a:pt x="16" y="126"/>
                    <a:pt x="16" y="127"/>
                  </a:cubicBezTo>
                  <a:cubicBezTo>
                    <a:pt x="16" y="127"/>
                    <a:pt x="16" y="127"/>
                    <a:pt x="17" y="127"/>
                  </a:cubicBezTo>
                  <a:cubicBezTo>
                    <a:pt x="17" y="127"/>
                    <a:pt x="16" y="126"/>
                    <a:pt x="16" y="126"/>
                  </a:cubicBezTo>
                  <a:cubicBezTo>
                    <a:pt x="17" y="126"/>
                    <a:pt x="17" y="126"/>
                    <a:pt x="17" y="126"/>
                  </a:cubicBezTo>
                  <a:cubicBezTo>
                    <a:pt x="17" y="128"/>
                    <a:pt x="18" y="128"/>
                    <a:pt x="19" y="129"/>
                  </a:cubicBezTo>
                  <a:cubicBezTo>
                    <a:pt x="19" y="127"/>
                    <a:pt x="17" y="127"/>
                    <a:pt x="17" y="126"/>
                  </a:cubicBezTo>
                  <a:cubicBezTo>
                    <a:pt x="19" y="127"/>
                    <a:pt x="20" y="129"/>
                    <a:pt x="21" y="129"/>
                  </a:cubicBezTo>
                  <a:cubicBezTo>
                    <a:pt x="21" y="129"/>
                    <a:pt x="20" y="128"/>
                    <a:pt x="20" y="128"/>
                  </a:cubicBezTo>
                  <a:cubicBezTo>
                    <a:pt x="21" y="128"/>
                    <a:pt x="22" y="129"/>
                    <a:pt x="23" y="130"/>
                  </a:cubicBezTo>
                  <a:cubicBezTo>
                    <a:pt x="23" y="130"/>
                    <a:pt x="23" y="130"/>
                    <a:pt x="23" y="130"/>
                  </a:cubicBezTo>
                  <a:cubicBezTo>
                    <a:pt x="23" y="130"/>
                    <a:pt x="23" y="130"/>
                    <a:pt x="23" y="130"/>
                  </a:cubicBezTo>
                  <a:cubicBezTo>
                    <a:pt x="23" y="130"/>
                    <a:pt x="24" y="130"/>
                    <a:pt x="24" y="130"/>
                  </a:cubicBezTo>
                  <a:cubicBezTo>
                    <a:pt x="24" y="131"/>
                    <a:pt x="24" y="131"/>
                    <a:pt x="25" y="132"/>
                  </a:cubicBezTo>
                  <a:cubicBezTo>
                    <a:pt x="26" y="132"/>
                    <a:pt x="26" y="133"/>
                    <a:pt x="26" y="133"/>
                  </a:cubicBezTo>
                  <a:cubicBezTo>
                    <a:pt x="27" y="134"/>
                    <a:pt x="27" y="135"/>
                    <a:pt x="28" y="135"/>
                  </a:cubicBezTo>
                  <a:close/>
                  <a:moveTo>
                    <a:pt x="80" y="112"/>
                  </a:moveTo>
                  <a:cubicBezTo>
                    <a:pt x="81" y="112"/>
                    <a:pt x="81" y="112"/>
                    <a:pt x="82" y="112"/>
                  </a:cubicBezTo>
                  <a:cubicBezTo>
                    <a:pt x="82" y="113"/>
                    <a:pt x="81" y="113"/>
                    <a:pt x="80" y="113"/>
                  </a:cubicBezTo>
                  <a:cubicBezTo>
                    <a:pt x="81" y="113"/>
                    <a:pt x="81" y="113"/>
                    <a:pt x="82" y="113"/>
                  </a:cubicBezTo>
                  <a:cubicBezTo>
                    <a:pt x="82" y="113"/>
                    <a:pt x="82" y="112"/>
                    <a:pt x="82" y="112"/>
                  </a:cubicBezTo>
                  <a:cubicBezTo>
                    <a:pt x="82" y="113"/>
                    <a:pt x="82" y="113"/>
                    <a:pt x="82" y="113"/>
                  </a:cubicBezTo>
                  <a:cubicBezTo>
                    <a:pt x="82" y="113"/>
                    <a:pt x="82" y="113"/>
                    <a:pt x="82" y="113"/>
                  </a:cubicBezTo>
                  <a:cubicBezTo>
                    <a:pt x="83" y="112"/>
                    <a:pt x="82" y="112"/>
                    <a:pt x="82" y="111"/>
                  </a:cubicBezTo>
                  <a:cubicBezTo>
                    <a:pt x="81" y="111"/>
                    <a:pt x="81" y="111"/>
                    <a:pt x="80" y="112"/>
                  </a:cubicBezTo>
                  <a:close/>
                  <a:moveTo>
                    <a:pt x="31" y="131"/>
                  </a:moveTo>
                  <a:cubicBezTo>
                    <a:pt x="31" y="130"/>
                    <a:pt x="30" y="130"/>
                    <a:pt x="30" y="129"/>
                  </a:cubicBezTo>
                  <a:cubicBezTo>
                    <a:pt x="31" y="130"/>
                    <a:pt x="32" y="131"/>
                    <a:pt x="32" y="131"/>
                  </a:cubicBezTo>
                  <a:cubicBezTo>
                    <a:pt x="33" y="131"/>
                    <a:pt x="32" y="130"/>
                    <a:pt x="33" y="130"/>
                  </a:cubicBezTo>
                  <a:cubicBezTo>
                    <a:pt x="33" y="130"/>
                    <a:pt x="34" y="131"/>
                    <a:pt x="34" y="131"/>
                  </a:cubicBezTo>
                  <a:cubicBezTo>
                    <a:pt x="35" y="132"/>
                    <a:pt x="35" y="133"/>
                    <a:pt x="36" y="133"/>
                  </a:cubicBezTo>
                  <a:cubicBezTo>
                    <a:pt x="37" y="133"/>
                    <a:pt x="37" y="134"/>
                    <a:pt x="37" y="134"/>
                  </a:cubicBezTo>
                  <a:cubicBezTo>
                    <a:pt x="37" y="134"/>
                    <a:pt x="37" y="134"/>
                    <a:pt x="37" y="134"/>
                  </a:cubicBezTo>
                  <a:cubicBezTo>
                    <a:pt x="38" y="134"/>
                    <a:pt x="38" y="135"/>
                    <a:pt x="38" y="135"/>
                  </a:cubicBezTo>
                  <a:cubicBezTo>
                    <a:pt x="38" y="135"/>
                    <a:pt x="39" y="136"/>
                    <a:pt x="40" y="136"/>
                  </a:cubicBezTo>
                  <a:cubicBezTo>
                    <a:pt x="41" y="136"/>
                    <a:pt x="41" y="137"/>
                    <a:pt x="42" y="137"/>
                  </a:cubicBezTo>
                  <a:cubicBezTo>
                    <a:pt x="43" y="137"/>
                    <a:pt x="43" y="137"/>
                    <a:pt x="43" y="138"/>
                  </a:cubicBezTo>
                  <a:cubicBezTo>
                    <a:pt x="44" y="138"/>
                    <a:pt x="44" y="138"/>
                    <a:pt x="44" y="138"/>
                  </a:cubicBezTo>
                  <a:cubicBezTo>
                    <a:pt x="44" y="138"/>
                    <a:pt x="46" y="139"/>
                    <a:pt x="46" y="139"/>
                  </a:cubicBezTo>
                  <a:cubicBezTo>
                    <a:pt x="47" y="140"/>
                    <a:pt x="47" y="140"/>
                    <a:pt x="47" y="140"/>
                  </a:cubicBezTo>
                  <a:cubicBezTo>
                    <a:pt x="48" y="140"/>
                    <a:pt x="50" y="140"/>
                    <a:pt x="50" y="141"/>
                  </a:cubicBezTo>
                  <a:cubicBezTo>
                    <a:pt x="49" y="142"/>
                    <a:pt x="48" y="141"/>
                    <a:pt x="47" y="141"/>
                  </a:cubicBezTo>
                  <a:cubicBezTo>
                    <a:pt x="47" y="141"/>
                    <a:pt x="48" y="142"/>
                    <a:pt x="48" y="142"/>
                  </a:cubicBezTo>
                  <a:cubicBezTo>
                    <a:pt x="48" y="142"/>
                    <a:pt x="48" y="143"/>
                    <a:pt x="49" y="142"/>
                  </a:cubicBezTo>
                  <a:cubicBezTo>
                    <a:pt x="49" y="143"/>
                    <a:pt x="49" y="143"/>
                    <a:pt x="49" y="143"/>
                  </a:cubicBezTo>
                  <a:cubicBezTo>
                    <a:pt x="48" y="143"/>
                    <a:pt x="49" y="145"/>
                    <a:pt x="50" y="144"/>
                  </a:cubicBezTo>
                  <a:cubicBezTo>
                    <a:pt x="50" y="145"/>
                    <a:pt x="50" y="145"/>
                    <a:pt x="50" y="145"/>
                  </a:cubicBezTo>
                  <a:cubicBezTo>
                    <a:pt x="50" y="146"/>
                    <a:pt x="50" y="145"/>
                    <a:pt x="50" y="146"/>
                  </a:cubicBezTo>
                  <a:cubicBezTo>
                    <a:pt x="50" y="146"/>
                    <a:pt x="50" y="146"/>
                    <a:pt x="50" y="146"/>
                  </a:cubicBezTo>
                  <a:cubicBezTo>
                    <a:pt x="50" y="145"/>
                    <a:pt x="50" y="145"/>
                    <a:pt x="50" y="145"/>
                  </a:cubicBezTo>
                  <a:cubicBezTo>
                    <a:pt x="51" y="145"/>
                    <a:pt x="52" y="146"/>
                    <a:pt x="52" y="145"/>
                  </a:cubicBezTo>
                  <a:cubicBezTo>
                    <a:pt x="53" y="145"/>
                    <a:pt x="52" y="145"/>
                    <a:pt x="52" y="146"/>
                  </a:cubicBezTo>
                  <a:cubicBezTo>
                    <a:pt x="53" y="146"/>
                    <a:pt x="54" y="146"/>
                    <a:pt x="54" y="147"/>
                  </a:cubicBezTo>
                  <a:cubicBezTo>
                    <a:pt x="55" y="147"/>
                    <a:pt x="56" y="147"/>
                    <a:pt x="57" y="147"/>
                  </a:cubicBezTo>
                  <a:cubicBezTo>
                    <a:pt x="57" y="147"/>
                    <a:pt x="56" y="147"/>
                    <a:pt x="56" y="147"/>
                  </a:cubicBezTo>
                  <a:cubicBezTo>
                    <a:pt x="56" y="148"/>
                    <a:pt x="57" y="147"/>
                    <a:pt x="57" y="148"/>
                  </a:cubicBezTo>
                  <a:cubicBezTo>
                    <a:pt x="58" y="147"/>
                    <a:pt x="58" y="146"/>
                    <a:pt x="59" y="146"/>
                  </a:cubicBezTo>
                  <a:cubicBezTo>
                    <a:pt x="59" y="146"/>
                    <a:pt x="58" y="146"/>
                    <a:pt x="58" y="145"/>
                  </a:cubicBezTo>
                  <a:cubicBezTo>
                    <a:pt x="58" y="145"/>
                    <a:pt x="58" y="146"/>
                    <a:pt x="59" y="146"/>
                  </a:cubicBezTo>
                  <a:cubicBezTo>
                    <a:pt x="59" y="146"/>
                    <a:pt x="60" y="145"/>
                    <a:pt x="61" y="146"/>
                  </a:cubicBezTo>
                  <a:cubicBezTo>
                    <a:pt x="62" y="146"/>
                    <a:pt x="64" y="147"/>
                    <a:pt x="66" y="147"/>
                  </a:cubicBezTo>
                  <a:cubicBezTo>
                    <a:pt x="66" y="148"/>
                    <a:pt x="67" y="148"/>
                    <a:pt x="66" y="148"/>
                  </a:cubicBezTo>
                  <a:cubicBezTo>
                    <a:pt x="67" y="148"/>
                    <a:pt x="67" y="149"/>
                    <a:pt x="67" y="149"/>
                  </a:cubicBezTo>
                  <a:cubicBezTo>
                    <a:pt x="65" y="148"/>
                    <a:pt x="63" y="149"/>
                    <a:pt x="61" y="149"/>
                  </a:cubicBezTo>
                  <a:cubicBezTo>
                    <a:pt x="61" y="149"/>
                    <a:pt x="59" y="149"/>
                    <a:pt x="58" y="149"/>
                  </a:cubicBezTo>
                  <a:cubicBezTo>
                    <a:pt x="59" y="149"/>
                    <a:pt x="58" y="149"/>
                    <a:pt x="58" y="149"/>
                  </a:cubicBezTo>
                  <a:cubicBezTo>
                    <a:pt x="60" y="150"/>
                    <a:pt x="62" y="150"/>
                    <a:pt x="64" y="150"/>
                  </a:cubicBezTo>
                  <a:cubicBezTo>
                    <a:pt x="65" y="151"/>
                    <a:pt x="69" y="151"/>
                    <a:pt x="70" y="151"/>
                  </a:cubicBezTo>
                  <a:cubicBezTo>
                    <a:pt x="71" y="151"/>
                    <a:pt x="72" y="151"/>
                    <a:pt x="72" y="151"/>
                  </a:cubicBezTo>
                  <a:cubicBezTo>
                    <a:pt x="72" y="150"/>
                    <a:pt x="72" y="150"/>
                    <a:pt x="73" y="150"/>
                  </a:cubicBezTo>
                  <a:cubicBezTo>
                    <a:pt x="74" y="150"/>
                    <a:pt x="74" y="150"/>
                    <a:pt x="75" y="150"/>
                  </a:cubicBezTo>
                  <a:cubicBezTo>
                    <a:pt x="75" y="151"/>
                    <a:pt x="75" y="150"/>
                    <a:pt x="74" y="151"/>
                  </a:cubicBezTo>
                  <a:cubicBezTo>
                    <a:pt x="75" y="151"/>
                    <a:pt x="75" y="151"/>
                    <a:pt x="75" y="151"/>
                  </a:cubicBezTo>
                  <a:cubicBezTo>
                    <a:pt x="76" y="152"/>
                    <a:pt x="77" y="151"/>
                    <a:pt x="77" y="152"/>
                  </a:cubicBezTo>
                  <a:cubicBezTo>
                    <a:pt x="77" y="152"/>
                    <a:pt x="76" y="152"/>
                    <a:pt x="75" y="153"/>
                  </a:cubicBezTo>
                  <a:cubicBezTo>
                    <a:pt x="74" y="153"/>
                    <a:pt x="74" y="153"/>
                    <a:pt x="74" y="153"/>
                  </a:cubicBezTo>
                  <a:cubicBezTo>
                    <a:pt x="73" y="152"/>
                    <a:pt x="69" y="152"/>
                    <a:pt x="69" y="153"/>
                  </a:cubicBezTo>
                  <a:cubicBezTo>
                    <a:pt x="69" y="153"/>
                    <a:pt x="69" y="153"/>
                    <a:pt x="69" y="154"/>
                  </a:cubicBezTo>
                  <a:cubicBezTo>
                    <a:pt x="69" y="154"/>
                    <a:pt x="68" y="154"/>
                    <a:pt x="68" y="154"/>
                  </a:cubicBezTo>
                  <a:cubicBezTo>
                    <a:pt x="68" y="154"/>
                    <a:pt x="69" y="154"/>
                    <a:pt x="69" y="154"/>
                  </a:cubicBezTo>
                  <a:cubicBezTo>
                    <a:pt x="69" y="154"/>
                    <a:pt x="69" y="154"/>
                    <a:pt x="69" y="155"/>
                  </a:cubicBezTo>
                  <a:cubicBezTo>
                    <a:pt x="68" y="154"/>
                    <a:pt x="67" y="154"/>
                    <a:pt x="66" y="154"/>
                  </a:cubicBezTo>
                  <a:cubicBezTo>
                    <a:pt x="65" y="154"/>
                    <a:pt x="65" y="153"/>
                    <a:pt x="65" y="154"/>
                  </a:cubicBezTo>
                  <a:cubicBezTo>
                    <a:pt x="65" y="154"/>
                    <a:pt x="65" y="154"/>
                    <a:pt x="65" y="155"/>
                  </a:cubicBezTo>
                  <a:cubicBezTo>
                    <a:pt x="66" y="155"/>
                    <a:pt x="69" y="155"/>
                    <a:pt x="71" y="155"/>
                  </a:cubicBezTo>
                  <a:cubicBezTo>
                    <a:pt x="71" y="155"/>
                    <a:pt x="71" y="155"/>
                    <a:pt x="71" y="155"/>
                  </a:cubicBezTo>
                  <a:cubicBezTo>
                    <a:pt x="73" y="155"/>
                    <a:pt x="74" y="156"/>
                    <a:pt x="75" y="155"/>
                  </a:cubicBezTo>
                  <a:cubicBezTo>
                    <a:pt x="75" y="154"/>
                    <a:pt x="74" y="154"/>
                    <a:pt x="73" y="154"/>
                  </a:cubicBezTo>
                  <a:cubicBezTo>
                    <a:pt x="74" y="154"/>
                    <a:pt x="76" y="153"/>
                    <a:pt x="77" y="154"/>
                  </a:cubicBezTo>
                  <a:cubicBezTo>
                    <a:pt x="78" y="154"/>
                    <a:pt x="79" y="154"/>
                    <a:pt x="80" y="154"/>
                  </a:cubicBezTo>
                  <a:cubicBezTo>
                    <a:pt x="82" y="154"/>
                    <a:pt x="83" y="154"/>
                    <a:pt x="84" y="153"/>
                  </a:cubicBezTo>
                  <a:cubicBezTo>
                    <a:pt x="85" y="153"/>
                    <a:pt x="85" y="152"/>
                    <a:pt x="85" y="151"/>
                  </a:cubicBezTo>
                  <a:cubicBezTo>
                    <a:pt x="86" y="151"/>
                    <a:pt x="87" y="150"/>
                    <a:pt x="88" y="150"/>
                  </a:cubicBezTo>
                  <a:cubicBezTo>
                    <a:pt x="89" y="150"/>
                    <a:pt x="90" y="150"/>
                    <a:pt x="91" y="150"/>
                  </a:cubicBezTo>
                  <a:cubicBezTo>
                    <a:pt x="91" y="150"/>
                    <a:pt x="92" y="150"/>
                    <a:pt x="93" y="150"/>
                  </a:cubicBezTo>
                  <a:cubicBezTo>
                    <a:pt x="93" y="149"/>
                    <a:pt x="93" y="149"/>
                    <a:pt x="93" y="149"/>
                  </a:cubicBezTo>
                  <a:cubicBezTo>
                    <a:pt x="92" y="149"/>
                    <a:pt x="90" y="150"/>
                    <a:pt x="90" y="149"/>
                  </a:cubicBezTo>
                  <a:cubicBezTo>
                    <a:pt x="88" y="150"/>
                    <a:pt x="86" y="151"/>
                    <a:pt x="84" y="151"/>
                  </a:cubicBezTo>
                  <a:cubicBezTo>
                    <a:pt x="84" y="152"/>
                    <a:pt x="82" y="152"/>
                    <a:pt x="81" y="152"/>
                  </a:cubicBezTo>
                  <a:cubicBezTo>
                    <a:pt x="82" y="151"/>
                    <a:pt x="81" y="151"/>
                    <a:pt x="81" y="151"/>
                  </a:cubicBezTo>
                  <a:cubicBezTo>
                    <a:pt x="81" y="151"/>
                    <a:pt x="80" y="151"/>
                    <a:pt x="80" y="151"/>
                  </a:cubicBezTo>
                  <a:cubicBezTo>
                    <a:pt x="80" y="152"/>
                    <a:pt x="80" y="152"/>
                    <a:pt x="81" y="152"/>
                  </a:cubicBezTo>
                  <a:cubicBezTo>
                    <a:pt x="80" y="152"/>
                    <a:pt x="79" y="152"/>
                    <a:pt x="79" y="152"/>
                  </a:cubicBezTo>
                  <a:cubicBezTo>
                    <a:pt x="79" y="151"/>
                    <a:pt x="80" y="152"/>
                    <a:pt x="80" y="151"/>
                  </a:cubicBezTo>
                  <a:cubicBezTo>
                    <a:pt x="79" y="151"/>
                    <a:pt x="79" y="151"/>
                    <a:pt x="79" y="150"/>
                  </a:cubicBezTo>
                  <a:cubicBezTo>
                    <a:pt x="79" y="150"/>
                    <a:pt x="80" y="150"/>
                    <a:pt x="80" y="150"/>
                  </a:cubicBezTo>
                  <a:cubicBezTo>
                    <a:pt x="80" y="150"/>
                    <a:pt x="81" y="150"/>
                    <a:pt x="81" y="150"/>
                  </a:cubicBezTo>
                  <a:cubicBezTo>
                    <a:pt x="81" y="150"/>
                    <a:pt x="80" y="150"/>
                    <a:pt x="81" y="149"/>
                  </a:cubicBezTo>
                  <a:cubicBezTo>
                    <a:pt x="79" y="148"/>
                    <a:pt x="73" y="150"/>
                    <a:pt x="72" y="148"/>
                  </a:cubicBezTo>
                  <a:cubicBezTo>
                    <a:pt x="71" y="148"/>
                    <a:pt x="69" y="149"/>
                    <a:pt x="68" y="148"/>
                  </a:cubicBezTo>
                  <a:cubicBezTo>
                    <a:pt x="69" y="148"/>
                    <a:pt x="69" y="148"/>
                    <a:pt x="69" y="148"/>
                  </a:cubicBezTo>
                  <a:cubicBezTo>
                    <a:pt x="69" y="147"/>
                    <a:pt x="70" y="147"/>
                    <a:pt x="70" y="147"/>
                  </a:cubicBezTo>
                  <a:cubicBezTo>
                    <a:pt x="70" y="146"/>
                    <a:pt x="68" y="147"/>
                    <a:pt x="68" y="146"/>
                  </a:cubicBezTo>
                  <a:cubicBezTo>
                    <a:pt x="68" y="146"/>
                    <a:pt x="69" y="146"/>
                    <a:pt x="69" y="146"/>
                  </a:cubicBezTo>
                  <a:cubicBezTo>
                    <a:pt x="73" y="146"/>
                    <a:pt x="75" y="146"/>
                    <a:pt x="78" y="145"/>
                  </a:cubicBezTo>
                  <a:cubicBezTo>
                    <a:pt x="79" y="145"/>
                    <a:pt x="79" y="145"/>
                    <a:pt x="79" y="144"/>
                  </a:cubicBezTo>
                  <a:cubicBezTo>
                    <a:pt x="80" y="144"/>
                    <a:pt x="82" y="144"/>
                    <a:pt x="83" y="144"/>
                  </a:cubicBezTo>
                  <a:cubicBezTo>
                    <a:pt x="83" y="144"/>
                    <a:pt x="83" y="144"/>
                    <a:pt x="83" y="144"/>
                  </a:cubicBezTo>
                  <a:cubicBezTo>
                    <a:pt x="84" y="144"/>
                    <a:pt x="85" y="143"/>
                    <a:pt x="85" y="144"/>
                  </a:cubicBezTo>
                  <a:cubicBezTo>
                    <a:pt x="85" y="143"/>
                    <a:pt x="85" y="143"/>
                    <a:pt x="86" y="143"/>
                  </a:cubicBezTo>
                  <a:cubicBezTo>
                    <a:pt x="86" y="143"/>
                    <a:pt x="86" y="143"/>
                    <a:pt x="86" y="143"/>
                  </a:cubicBezTo>
                  <a:cubicBezTo>
                    <a:pt x="86" y="143"/>
                    <a:pt x="85" y="144"/>
                    <a:pt x="85" y="144"/>
                  </a:cubicBezTo>
                  <a:cubicBezTo>
                    <a:pt x="87" y="144"/>
                    <a:pt x="88" y="143"/>
                    <a:pt x="89" y="143"/>
                  </a:cubicBezTo>
                  <a:cubicBezTo>
                    <a:pt x="89" y="143"/>
                    <a:pt x="89" y="142"/>
                    <a:pt x="89" y="142"/>
                  </a:cubicBezTo>
                  <a:cubicBezTo>
                    <a:pt x="89" y="142"/>
                    <a:pt x="90" y="143"/>
                    <a:pt x="90" y="142"/>
                  </a:cubicBezTo>
                  <a:cubicBezTo>
                    <a:pt x="90" y="141"/>
                    <a:pt x="88" y="141"/>
                    <a:pt x="87" y="142"/>
                  </a:cubicBezTo>
                  <a:cubicBezTo>
                    <a:pt x="86" y="142"/>
                    <a:pt x="86" y="142"/>
                    <a:pt x="87" y="143"/>
                  </a:cubicBezTo>
                  <a:cubicBezTo>
                    <a:pt x="86" y="143"/>
                    <a:pt x="85" y="143"/>
                    <a:pt x="85" y="143"/>
                  </a:cubicBezTo>
                  <a:cubicBezTo>
                    <a:pt x="85" y="142"/>
                    <a:pt x="85" y="142"/>
                    <a:pt x="86" y="142"/>
                  </a:cubicBezTo>
                  <a:cubicBezTo>
                    <a:pt x="85" y="142"/>
                    <a:pt x="86" y="142"/>
                    <a:pt x="85" y="141"/>
                  </a:cubicBezTo>
                  <a:cubicBezTo>
                    <a:pt x="85" y="141"/>
                    <a:pt x="84" y="142"/>
                    <a:pt x="84" y="142"/>
                  </a:cubicBezTo>
                  <a:cubicBezTo>
                    <a:pt x="84" y="143"/>
                    <a:pt x="83" y="143"/>
                    <a:pt x="82" y="143"/>
                  </a:cubicBezTo>
                  <a:cubicBezTo>
                    <a:pt x="82" y="143"/>
                    <a:pt x="82" y="142"/>
                    <a:pt x="82" y="142"/>
                  </a:cubicBezTo>
                  <a:cubicBezTo>
                    <a:pt x="81" y="141"/>
                    <a:pt x="80" y="142"/>
                    <a:pt x="79" y="142"/>
                  </a:cubicBezTo>
                  <a:cubicBezTo>
                    <a:pt x="78" y="142"/>
                    <a:pt x="75" y="142"/>
                    <a:pt x="74" y="142"/>
                  </a:cubicBezTo>
                  <a:cubicBezTo>
                    <a:pt x="73" y="142"/>
                    <a:pt x="73" y="142"/>
                    <a:pt x="73" y="141"/>
                  </a:cubicBezTo>
                  <a:cubicBezTo>
                    <a:pt x="74" y="140"/>
                    <a:pt x="75" y="141"/>
                    <a:pt x="75" y="141"/>
                  </a:cubicBezTo>
                  <a:cubicBezTo>
                    <a:pt x="76" y="141"/>
                    <a:pt x="76" y="140"/>
                    <a:pt x="77" y="140"/>
                  </a:cubicBezTo>
                  <a:cubicBezTo>
                    <a:pt x="78" y="140"/>
                    <a:pt x="79" y="140"/>
                    <a:pt x="80" y="140"/>
                  </a:cubicBezTo>
                  <a:cubicBezTo>
                    <a:pt x="80" y="140"/>
                    <a:pt x="81" y="140"/>
                    <a:pt x="82" y="140"/>
                  </a:cubicBezTo>
                  <a:cubicBezTo>
                    <a:pt x="82" y="140"/>
                    <a:pt x="82" y="139"/>
                    <a:pt x="82" y="139"/>
                  </a:cubicBezTo>
                  <a:cubicBezTo>
                    <a:pt x="82" y="139"/>
                    <a:pt x="82" y="139"/>
                    <a:pt x="82" y="139"/>
                  </a:cubicBezTo>
                  <a:cubicBezTo>
                    <a:pt x="81" y="138"/>
                    <a:pt x="79" y="139"/>
                    <a:pt x="77" y="139"/>
                  </a:cubicBezTo>
                  <a:cubicBezTo>
                    <a:pt x="76" y="139"/>
                    <a:pt x="75" y="139"/>
                    <a:pt x="74" y="139"/>
                  </a:cubicBezTo>
                  <a:cubicBezTo>
                    <a:pt x="73" y="139"/>
                    <a:pt x="72" y="139"/>
                    <a:pt x="70" y="139"/>
                  </a:cubicBezTo>
                  <a:cubicBezTo>
                    <a:pt x="69" y="139"/>
                    <a:pt x="68" y="139"/>
                    <a:pt x="68" y="139"/>
                  </a:cubicBezTo>
                  <a:cubicBezTo>
                    <a:pt x="66" y="139"/>
                    <a:pt x="64" y="139"/>
                    <a:pt x="63" y="140"/>
                  </a:cubicBezTo>
                  <a:cubicBezTo>
                    <a:pt x="64" y="141"/>
                    <a:pt x="66" y="140"/>
                    <a:pt x="66" y="141"/>
                  </a:cubicBezTo>
                  <a:cubicBezTo>
                    <a:pt x="65" y="141"/>
                    <a:pt x="64" y="141"/>
                    <a:pt x="63" y="142"/>
                  </a:cubicBezTo>
                  <a:cubicBezTo>
                    <a:pt x="63" y="141"/>
                    <a:pt x="61" y="141"/>
                    <a:pt x="61" y="142"/>
                  </a:cubicBezTo>
                  <a:cubicBezTo>
                    <a:pt x="61" y="142"/>
                    <a:pt x="62" y="142"/>
                    <a:pt x="62" y="142"/>
                  </a:cubicBezTo>
                  <a:cubicBezTo>
                    <a:pt x="62" y="142"/>
                    <a:pt x="62" y="142"/>
                    <a:pt x="61" y="142"/>
                  </a:cubicBezTo>
                  <a:cubicBezTo>
                    <a:pt x="61" y="142"/>
                    <a:pt x="61" y="142"/>
                    <a:pt x="61" y="142"/>
                  </a:cubicBezTo>
                  <a:cubicBezTo>
                    <a:pt x="59" y="142"/>
                    <a:pt x="58" y="141"/>
                    <a:pt x="57" y="140"/>
                  </a:cubicBezTo>
                  <a:cubicBezTo>
                    <a:pt x="57" y="141"/>
                    <a:pt x="56" y="141"/>
                    <a:pt x="56" y="141"/>
                  </a:cubicBezTo>
                  <a:cubicBezTo>
                    <a:pt x="56" y="141"/>
                    <a:pt x="56" y="141"/>
                    <a:pt x="56" y="141"/>
                  </a:cubicBezTo>
                  <a:cubicBezTo>
                    <a:pt x="56" y="141"/>
                    <a:pt x="56" y="141"/>
                    <a:pt x="56" y="142"/>
                  </a:cubicBezTo>
                  <a:cubicBezTo>
                    <a:pt x="57" y="141"/>
                    <a:pt x="58" y="141"/>
                    <a:pt x="58" y="142"/>
                  </a:cubicBezTo>
                  <a:cubicBezTo>
                    <a:pt x="57" y="143"/>
                    <a:pt x="56" y="142"/>
                    <a:pt x="55" y="142"/>
                  </a:cubicBezTo>
                  <a:cubicBezTo>
                    <a:pt x="55" y="142"/>
                    <a:pt x="55" y="141"/>
                    <a:pt x="54" y="141"/>
                  </a:cubicBezTo>
                  <a:cubicBezTo>
                    <a:pt x="54" y="141"/>
                    <a:pt x="54" y="142"/>
                    <a:pt x="54" y="142"/>
                  </a:cubicBezTo>
                  <a:cubicBezTo>
                    <a:pt x="53" y="141"/>
                    <a:pt x="52" y="142"/>
                    <a:pt x="51" y="141"/>
                  </a:cubicBezTo>
                  <a:cubicBezTo>
                    <a:pt x="51" y="141"/>
                    <a:pt x="51" y="141"/>
                    <a:pt x="51" y="141"/>
                  </a:cubicBezTo>
                  <a:cubicBezTo>
                    <a:pt x="52" y="141"/>
                    <a:pt x="52" y="141"/>
                    <a:pt x="53" y="141"/>
                  </a:cubicBezTo>
                  <a:cubicBezTo>
                    <a:pt x="53" y="140"/>
                    <a:pt x="51" y="140"/>
                    <a:pt x="50" y="140"/>
                  </a:cubicBezTo>
                  <a:cubicBezTo>
                    <a:pt x="50" y="139"/>
                    <a:pt x="49" y="139"/>
                    <a:pt x="49" y="139"/>
                  </a:cubicBezTo>
                  <a:cubicBezTo>
                    <a:pt x="50" y="138"/>
                    <a:pt x="52" y="139"/>
                    <a:pt x="53" y="139"/>
                  </a:cubicBezTo>
                  <a:cubicBezTo>
                    <a:pt x="53" y="139"/>
                    <a:pt x="51" y="139"/>
                    <a:pt x="52" y="137"/>
                  </a:cubicBezTo>
                  <a:cubicBezTo>
                    <a:pt x="51" y="137"/>
                    <a:pt x="51" y="138"/>
                    <a:pt x="51" y="137"/>
                  </a:cubicBezTo>
                  <a:cubicBezTo>
                    <a:pt x="50" y="137"/>
                    <a:pt x="50" y="137"/>
                    <a:pt x="50" y="136"/>
                  </a:cubicBezTo>
                  <a:cubicBezTo>
                    <a:pt x="49" y="135"/>
                    <a:pt x="47" y="134"/>
                    <a:pt x="45" y="135"/>
                  </a:cubicBezTo>
                  <a:cubicBezTo>
                    <a:pt x="46" y="135"/>
                    <a:pt x="46" y="135"/>
                    <a:pt x="46" y="135"/>
                  </a:cubicBezTo>
                  <a:cubicBezTo>
                    <a:pt x="46" y="136"/>
                    <a:pt x="47" y="135"/>
                    <a:pt x="47" y="136"/>
                  </a:cubicBezTo>
                  <a:cubicBezTo>
                    <a:pt x="47" y="136"/>
                    <a:pt x="46" y="136"/>
                    <a:pt x="46" y="136"/>
                  </a:cubicBezTo>
                  <a:cubicBezTo>
                    <a:pt x="46" y="136"/>
                    <a:pt x="46" y="136"/>
                    <a:pt x="46" y="135"/>
                  </a:cubicBezTo>
                  <a:cubicBezTo>
                    <a:pt x="44" y="135"/>
                    <a:pt x="42" y="134"/>
                    <a:pt x="41" y="133"/>
                  </a:cubicBezTo>
                  <a:cubicBezTo>
                    <a:pt x="40" y="134"/>
                    <a:pt x="39" y="133"/>
                    <a:pt x="39" y="132"/>
                  </a:cubicBezTo>
                  <a:cubicBezTo>
                    <a:pt x="39" y="132"/>
                    <a:pt x="39" y="132"/>
                    <a:pt x="39" y="132"/>
                  </a:cubicBezTo>
                  <a:cubicBezTo>
                    <a:pt x="38" y="131"/>
                    <a:pt x="37" y="131"/>
                    <a:pt x="37" y="130"/>
                  </a:cubicBezTo>
                  <a:cubicBezTo>
                    <a:pt x="37" y="130"/>
                    <a:pt x="37" y="130"/>
                    <a:pt x="37" y="130"/>
                  </a:cubicBezTo>
                  <a:cubicBezTo>
                    <a:pt x="37" y="130"/>
                    <a:pt x="37" y="130"/>
                    <a:pt x="37" y="130"/>
                  </a:cubicBezTo>
                  <a:cubicBezTo>
                    <a:pt x="38" y="131"/>
                    <a:pt x="39" y="131"/>
                    <a:pt x="39" y="132"/>
                  </a:cubicBezTo>
                  <a:cubicBezTo>
                    <a:pt x="40" y="132"/>
                    <a:pt x="41" y="133"/>
                    <a:pt x="41" y="133"/>
                  </a:cubicBezTo>
                  <a:cubicBezTo>
                    <a:pt x="42" y="133"/>
                    <a:pt x="43" y="133"/>
                    <a:pt x="44" y="133"/>
                  </a:cubicBezTo>
                  <a:cubicBezTo>
                    <a:pt x="44" y="134"/>
                    <a:pt x="45" y="134"/>
                    <a:pt x="45" y="134"/>
                  </a:cubicBezTo>
                  <a:cubicBezTo>
                    <a:pt x="45" y="134"/>
                    <a:pt x="45" y="133"/>
                    <a:pt x="44" y="133"/>
                  </a:cubicBezTo>
                  <a:cubicBezTo>
                    <a:pt x="43" y="132"/>
                    <a:pt x="41" y="132"/>
                    <a:pt x="40" y="131"/>
                  </a:cubicBezTo>
                  <a:cubicBezTo>
                    <a:pt x="40" y="130"/>
                    <a:pt x="41" y="130"/>
                    <a:pt x="41" y="130"/>
                  </a:cubicBezTo>
                  <a:cubicBezTo>
                    <a:pt x="40" y="129"/>
                    <a:pt x="38" y="127"/>
                    <a:pt x="37" y="126"/>
                  </a:cubicBezTo>
                  <a:cubicBezTo>
                    <a:pt x="36" y="125"/>
                    <a:pt x="36" y="125"/>
                    <a:pt x="35" y="124"/>
                  </a:cubicBezTo>
                  <a:cubicBezTo>
                    <a:pt x="35" y="124"/>
                    <a:pt x="34" y="125"/>
                    <a:pt x="34" y="125"/>
                  </a:cubicBezTo>
                  <a:cubicBezTo>
                    <a:pt x="35" y="125"/>
                    <a:pt x="35" y="126"/>
                    <a:pt x="35" y="126"/>
                  </a:cubicBezTo>
                  <a:cubicBezTo>
                    <a:pt x="36" y="126"/>
                    <a:pt x="36" y="126"/>
                    <a:pt x="36" y="127"/>
                  </a:cubicBezTo>
                  <a:cubicBezTo>
                    <a:pt x="37" y="127"/>
                    <a:pt x="36" y="127"/>
                    <a:pt x="36" y="127"/>
                  </a:cubicBezTo>
                  <a:cubicBezTo>
                    <a:pt x="37" y="128"/>
                    <a:pt x="38" y="129"/>
                    <a:pt x="39" y="130"/>
                  </a:cubicBezTo>
                  <a:cubicBezTo>
                    <a:pt x="37" y="130"/>
                    <a:pt x="37" y="129"/>
                    <a:pt x="36" y="128"/>
                  </a:cubicBezTo>
                  <a:cubicBezTo>
                    <a:pt x="35" y="128"/>
                    <a:pt x="35" y="128"/>
                    <a:pt x="35" y="128"/>
                  </a:cubicBezTo>
                  <a:cubicBezTo>
                    <a:pt x="34" y="128"/>
                    <a:pt x="34" y="128"/>
                    <a:pt x="33" y="128"/>
                  </a:cubicBezTo>
                  <a:cubicBezTo>
                    <a:pt x="31" y="126"/>
                    <a:pt x="29" y="124"/>
                    <a:pt x="27" y="122"/>
                  </a:cubicBezTo>
                  <a:cubicBezTo>
                    <a:pt x="25" y="120"/>
                    <a:pt x="24" y="119"/>
                    <a:pt x="23" y="117"/>
                  </a:cubicBezTo>
                  <a:cubicBezTo>
                    <a:pt x="22" y="117"/>
                    <a:pt x="22" y="116"/>
                    <a:pt x="21" y="116"/>
                  </a:cubicBezTo>
                  <a:cubicBezTo>
                    <a:pt x="21" y="117"/>
                    <a:pt x="22" y="117"/>
                    <a:pt x="21" y="118"/>
                  </a:cubicBezTo>
                  <a:cubicBezTo>
                    <a:pt x="22" y="118"/>
                    <a:pt x="23" y="119"/>
                    <a:pt x="23" y="120"/>
                  </a:cubicBezTo>
                  <a:cubicBezTo>
                    <a:pt x="23" y="120"/>
                    <a:pt x="23" y="120"/>
                    <a:pt x="24" y="120"/>
                  </a:cubicBezTo>
                  <a:cubicBezTo>
                    <a:pt x="24" y="121"/>
                    <a:pt x="24" y="121"/>
                    <a:pt x="24" y="122"/>
                  </a:cubicBezTo>
                  <a:cubicBezTo>
                    <a:pt x="24" y="123"/>
                    <a:pt x="25" y="122"/>
                    <a:pt x="25" y="123"/>
                  </a:cubicBezTo>
                  <a:cubicBezTo>
                    <a:pt x="25" y="123"/>
                    <a:pt x="25" y="124"/>
                    <a:pt x="25" y="125"/>
                  </a:cubicBezTo>
                  <a:cubicBezTo>
                    <a:pt x="26" y="125"/>
                    <a:pt x="26" y="125"/>
                    <a:pt x="26" y="126"/>
                  </a:cubicBezTo>
                  <a:cubicBezTo>
                    <a:pt x="27" y="126"/>
                    <a:pt x="28" y="127"/>
                    <a:pt x="28" y="128"/>
                  </a:cubicBezTo>
                  <a:cubicBezTo>
                    <a:pt x="28" y="128"/>
                    <a:pt x="29" y="128"/>
                    <a:pt x="29" y="128"/>
                  </a:cubicBezTo>
                  <a:cubicBezTo>
                    <a:pt x="29" y="129"/>
                    <a:pt x="30" y="130"/>
                    <a:pt x="30" y="130"/>
                  </a:cubicBezTo>
                  <a:cubicBezTo>
                    <a:pt x="30" y="131"/>
                    <a:pt x="30" y="131"/>
                    <a:pt x="31" y="131"/>
                  </a:cubicBezTo>
                  <a:close/>
                  <a:moveTo>
                    <a:pt x="49" y="142"/>
                  </a:moveTo>
                  <a:cubicBezTo>
                    <a:pt x="50" y="142"/>
                    <a:pt x="50" y="142"/>
                    <a:pt x="50" y="143"/>
                  </a:cubicBezTo>
                  <a:cubicBezTo>
                    <a:pt x="50" y="143"/>
                    <a:pt x="49" y="143"/>
                    <a:pt x="49" y="142"/>
                  </a:cubicBezTo>
                  <a:close/>
                  <a:moveTo>
                    <a:pt x="54" y="144"/>
                  </a:moveTo>
                  <a:cubicBezTo>
                    <a:pt x="54" y="144"/>
                    <a:pt x="54" y="143"/>
                    <a:pt x="55" y="143"/>
                  </a:cubicBezTo>
                  <a:cubicBezTo>
                    <a:pt x="54" y="144"/>
                    <a:pt x="55" y="144"/>
                    <a:pt x="55" y="144"/>
                  </a:cubicBezTo>
                  <a:cubicBezTo>
                    <a:pt x="54" y="144"/>
                    <a:pt x="55" y="144"/>
                    <a:pt x="54" y="144"/>
                  </a:cubicBezTo>
                  <a:cubicBezTo>
                    <a:pt x="54" y="144"/>
                    <a:pt x="55" y="145"/>
                    <a:pt x="55" y="144"/>
                  </a:cubicBezTo>
                  <a:cubicBezTo>
                    <a:pt x="55" y="144"/>
                    <a:pt x="56" y="144"/>
                    <a:pt x="56" y="144"/>
                  </a:cubicBezTo>
                  <a:cubicBezTo>
                    <a:pt x="55" y="145"/>
                    <a:pt x="53" y="144"/>
                    <a:pt x="53" y="143"/>
                  </a:cubicBezTo>
                  <a:cubicBezTo>
                    <a:pt x="53" y="143"/>
                    <a:pt x="54" y="143"/>
                    <a:pt x="54" y="144"/>
                  </a:cubicBezTo>
                  <a:close/>
                  <a:moveTo>
                    <a:pt x="46" y="137"/>
                  </a:moveTo>
                  <a:cubicBezTo>
                    <a:pt x="47" y="137"/>
                    <a:pt x="48" y="137"/>
                    <a:pt x="49" y="138"/>
                  </a:cubicBezTo>
                  <a:cubicBezTo>
                    <a:pt x="49" y="138"/>
                    <a:pt x="49" y="138"/>
                    <a:pt x="49" y="138"/>
                  </a:cubicBezTo>
                  <a:cubicBezTo>
                    <a:pt x="48" y="138"/>
                    <a:pt x="49" y="138"/>
                    <a:pt x="49" y="138"/>
                  </a:cubicBezTo>
                  <a:cubicBezTo>
                    <a:pt x="48" y="138"/>
                    <a:pt x="48" y="138"/>
                    <a:pt x="48" y="138"/>
                  </a:cubicBezTo>
                  <a:cubicBezTo>
                    <a:pt x="47" y="138"/>
                    <a:pt x="46" y="138"/>
                    <a:pt x="45" y="137"/>
                  </a:cubicBezTo>
                  <a:cubicBezTo>
                    <a:pt x="45" y="137"/>
                    <a:pt x="46" y="137"/>
                    <a:pt x="46" y="137"/>
                  </a:cubicBezTo>
                  <a:close/>
                  <a:moveTo>
                    <a:pt x="35" y="129"/>
                  </a:moveTo>
                  <a:cubicBezTo>
                    <a:pt x="35" y="129"/>
                    <a:pt x="36" y="129"/>
                    <a:pt x="36" y="129"/>
                  </a:cubicBezTo>
                  <a:cubicBezTo>
                    <a:pt x="35" y="129"/>
                    <a:pt x="35" y="129"/>
                    <a:pt x="35" y="129"/>
                  </a:cubicBezTo>
                  <a:close/>
                  <a:moveTo>
                    <a:pt x="27" y="124"/>
                  </a:moveTo>
                  <a:cubicBezTo>
                    <a:pt x="26" y="124"/>
                    <a:pt x="26" y="124"/>
                    <a:pt x="26" y="124"/>
                  </a:cubicBezTo>
                  <a:cubicBezTo>
                    <a:pt x="27" y="124"/>
                    <a:pt x="26" y="124"/>
                    <a:pt x="27" y="124"/>
                  </a:cubicBezTo>
                  <a:cubicBezTo>
                    <a:pt x="27" y="124"/>
                    <a:pt x="27" y="124"/>
                    <a:pt x="27" y="124"/>
                  </a:cubicBezTo>
                  <a:close/>
                  <a:moveTo>
                    <a:pt x="30" y="129"/>
                  </a:moveTo>
                  <a:cubicBezTo>
                    <a:pt x="30" y="129"/>
                    <a:pt x="29" y="129"/>
                    <a:pt x="29" y="129"/>
                  </a:cubicBezTo>
                  <a:cubicBezTo>
                    <a:pt x="29" y="128"/>
                    <a:pt x="30" y="129"/>
                    <a:pt x="30" y="129"/>
                  </a:cubicBezTo>
                  <a:close/>
                  <a:moveTo>
                    <a:pt x="137" y="119"/>
                  </a:moveTo>
                  <a:cubicBezTo>
                    <a:pt x="137" y="118"/>
                    <a:pt x="138" y="118"/>
                    <a:pt x="138" y="117"/>
                  </a:cubicBezTo>
                  <a:cubicBezTo>
                    <a:pt x="137" y="118"/>
                    <a:pt x="137" y="118"/>
                    <a:pt x="137" y="119"/>
                  </a:cubicBezTo>
                  <a:close/>
                  <a:moveTo>
                    <a:pt x="82" y="123"/>
                  </a:moveTo>
                  <a:cubicBezTo>
                    <a:pt x="82" y="123"/>
                    <a:pt x="81" y="123"/>
                    <a:pt x="80" y="123"/>
                  </a:cubicBezTo>
                  <a:cubicBezTo>
                    <a:pt x="80" y="123"/>
                    <a:pt x="79" y="123"/>
                    <a:pt x="79" y="123"/>
                  </a:cubicBezTo>
                  <a:cubicBezTo>
                    <a:pt x="79" y="124"/>
                    <a:pt x="80" y="124"/>
                    <a:pt x="80" y="124"/>
                  </a:cubicBezTo>
                  <a:cubicBezTo>
                    <a:pt x="80" y="124"/>
                    <a:pt x="80" y="124"/>
                    <a:pt x="80" y="124"/>
                  </a:cubicBezTo>
                  <a:cubicBezTo>
                    <a:pt x="81" y="124"/>
                    <a:pt x="82" y="124"/>
                    <a:pt x="82" y="123"/>
                  </a:cubicBezTo>
                  <a:close/>
                  <a:moveTo>
                    <a:pt x="79" y="126"/>
                  </a:moveTo>
                  <a:cubicBezTo>
                    <a:pt x="79" y="127"/>
                    <a:pt x="79" y="126"/>
                    <a:pt x="79" y="126"/>
                  </a:cubicBezTo>
                  <a:cubicBezTo>
                    <a:pt x="79" y="126"/>
                    <a:pt x="79" y="126"/>
                    <a:pt x="79" y="126"/>
                  </a:cubicBezTo>
                  <a:cubicBezTo>
                    <a:pt x="80" y="126"/>
                    <a:pt x="81" y="126"/>
                    <a:pt x="81" y="126"/>
                  </a:cubicBezTo>
                  <a:cubicBezTo>
                    <a:pt x="81" y="126"/>
                    <a:pt x="82" y="125"/>
                    <a:pt x="81" y="125"/>
                  </a:cubicBezTo>
                  <a:cubicBezTo>
                    <a:pt x="81" y="125"/>
                    <a:pt x="81" y="125"/>
                    <a:pt x="81" y="125"/>
                  </a:cubicBezTo>
                  <a:cubicBezTo>
                    <a:pt x="80" y="125"/>
                    <a:pt x="80" y="125"/>
                    <a:pt x="80" y="126"/>
                  </a:cubicBezTo>
                  <a:cubicBezTo>
                    <a:pt x="79" y="126"/>
                    <a:pt x="79" y="126"/>
                    <a:pt x="79" y="126"/>
                  </a:cubicBezTo>
                  <a:close/>
                  <a:moveTo>
                    <a:pt x="92" y="125"/>
                  </a:moveTo>
                  <a:cubicBezTo>
                    <a:pt x="91" y="125"/>
                    <a:pt x="90" y="126"/>
                    <a:pt x="90" y="126"/>
                  </a:cubicBezTo>
                  <a:cubicBezTo>
                    <a:pt x="90" y="126"/>
                    <a:pt x="92" y="126"/>
                    <a:pt x="92" y="125"/>
                  </a:cubicBezTo>
                  <a:close/>
                  <a:moveTo>
                    <a:pt x="89" y="126"/>
                  </a:moveTo>
                  <a:cubicBezTo>
                    <a:pt x="89" y="126"/>
                    <a:pt x="89" y="126"/>
                    <a:pt x="89" y="126"/>
                  </a:cubicBezTo>
                  <a:cubicBezTo>
                    <a:pt x="89" y="127"/>
                    <a:pt x="89" y="127"/>
                    <a:pt x="89" y="127"/>
                  </a:cubicBezTo>
                  <a:cubicBezTo>
                    <a:pt x="89" y="127"/>
                    <a:pt x="89" y="127"/>
                    <a:pt x="89" y="127"/>
                  </a:cubicBezTo>
                  <a:cubicBezTo>
                    <a:pt x="89" y="127"/>
                    <a:pt x="89" y="126"/>
                    <a:pt x="89" y="126"/>
                  </a:cubicBezTo>
                  <a:cubicBezTo>
                    <a:pt x="89" y="127"/>
                    <a:pt x="89" y="126"/>
                    <a:pt x="89" y="126"/>
                  </a:cubicBezTo>
                  <a:close/>
                  <a:moveTo>
                    <a:pt x="157" y="127"/>
                  </a:moveTo>
                  <a:cubicBezTo>
                    <a:pt x="157" y="127"/>
                    <a:pt x="157" y="128"/>
                    <a:pt x="157" y="128"/>
                  </a:cubicBezTo>
                  <a:cubicBezTo>
                    <a:pt x="157" y="128"/>
                    <a:pt x="158" y="128"/>
                    <a:pt x="158" y="127"/>
                  </a:cubicBezTo>
                  <a:cubicBezTo>
                    <a:pt x="157" y="127"/>
                    <a:pt x="157" y="127"/>
                    <a:pt x="157" y="127"/>
                  </a:cubicBezTo>
                  <a:close/>
                  <a:moveTo>
                    <a:pt x="96" y="131"/>
                  </a:moveTo>
                  <a:cubicBezTo>
                    <a:pt x="96" y="130"/>
                    <a:pt x="96" y="130"/>
                    <a:pt x="96" y="129"/>
                  </a:cubicBezTo>
                  <a:cubicBezTo>
                    <a:pt x="96" y="129"/>
                    <a:pt x="95" y="129"/>
                    <a:pt x="95" y="128"/>
                  </a:cubicBezTo>
                  <a:cubicBezTo>
                    <a:pt x="94" y="128"/>
                    <a:pt x="94" y="129"/>
                    <a:pt x="94" y="129"/>
                  </a:cubicBezTo>
                  <a:cubicBezTo>
                    <a:pt x="93" y="129"/>
                    <a:pt x="92" y="131"/>
                    <a:pt x="91" y="131"/>
                  </a:cubicBezTo>
                  <a:cubicBezTo>
                    <a:pt x="90" y="131"/>
                    <a:pt x="91" y="130"/>
                    <a:pt x="90" y="130"/>
                  </a:cubicBezTo>
                  <a:cubicBezTo>
                    <a:pt x="90" y="131"/>
                    <a:pt x="90" y="131"/>
                    <a:pt x="90" y="131"/>
                  </a:cubicBezTo>
                  <a:cubicBezTo>
                    <a:pt x="88" y="132"/>
                    <a:pt x="87" y="133"/>
                    <a:pt x="85" y="133"/>
                  </a:cubicBezTo>
                  <a:cubicBezTo>
                    <a:pt x="84" y="133"/>
                    <a:pt x="83" y="134"/>
                    <a:pt x="82" y="134"/>
                  </a:cubicBezTo>
                  <a:cubicBezTo>
                    <a:pt x="82" y="134"/>
                    <a:pt x="82" y="134"/>
                    <a:pt x="81" y="134"/>
                  </a:cubicBezTo>
                  <a:cubicBezTo>
                    <a:pt x="80" y="134"/>
                    <a:pt x="80" y="135"/>
                    <a:pt x="79" y="135"/>
                  </a:cubicBezTo>
                  <a:cubicBezTo>
                    <a:pt x="77" y="135"/>
                    <a:pt x="74" y="136"/>
                    <a:pt x="72" y="136"/>
                  </a:cubicBezTo>
                  <a:cubicBezTo>
                    <a:pt x="76" y="136"/>
                    <a:pt x="80" y="135"/>
                    <a:pt x="83" y="135"/>
                  </a:cubicBezTo>
                  <a:cubicBezTo>
                    <a:pt x="84" y="135"/>
                    <a:pt x="85" y="135"/>
                    <a:pt x="86" y="135"/>
                  </a:cubicBezTo>
                  <a:cubicBezTo>
                    <a:pt x="86" y="135"/>
                    <a:pt x="86" y="134"/>
                    <a:pt x="86" y="134"/>
                  </a:cubicBezTo>
                  <a:cubicBezTo>
                    <a:pt x="86" y="134"/>
                    <a:pt x="87" y="134"/>
                    <a:pt x="87" y="134"/>
                  </a:cubicBezTo>
                  <a:cubicBezTo>
                    <a:pt x="87" y="134"/>
                    <a:pt x="86" y="134"/>
                    <a:pt x="86" y="134"/>
                  </a:cubicBezTo>
                  <a:cubicBezTo>
                    <a:pt x="87" y="135"/>
                    <a:pt x="87" y="135"/>
                    <a:pt x="87" y="135"/>
                  </a:cubicBezTo>
                  <a:cubicBezTo>
                    <a:pt x="87" y="134"/>
                    <a:pt x="88" y="134"/>
                    <a:pt x="88" y="133"/>
                  </a:cubicBezTo>
                  <a:cubicBezTo>
                    <a:pt x="88" y="133"/>
                    <a:pt x="89" y="133"/>
                    <a:pt x="89" y="133"/>
                  </a:cubicBezTo>
                  <a:cubicBezTo>
                    <a:pt x="89" y="134"/>
                    <a:pt x="91" y="133"/>
                    <a:pt x="91" y="133"/>
                  </a:cubicBezTo>
                  <a:cubicBezTo>
                    <a:pt x="91" y="132"/>
                    <a:pt x="91" y="132"/>
                    <a:pt x="91" y="132"/>
                  </a:cubicBezTo>
                  <a:cubicBezTo>
                    <a:pt x="91" y="131"/>
                    <a:pt x="91" y="131"/>
                    <a:pt x="92" y="132"/>
                  </a:cubicBezTo>
                  <a:cubicBezTo>
                    <a:pt x="92" y="132"/>
                    <a:pt x="91" y="132"/>
                    <a:pt x="91" y="132"/>
                  </a:cubicBezTo>
                  <a:cubicBezTo>
                    <a:pt x="93" y="132"/>
                    <a:pt x="94" y="131"/>
                    <a:pt x="95" y="131"/>
                  </a:cubicBezTo>
                  <a:cubicBezTo>
                    <a:pt x="95" y="131"/>
                    <a:pt x="95" y="130"/>
                    <a:pt x="96" y="131"/>
                  </a:cubicBezTo>
                  <a:close/>
                  <a:moveTo>
                    <a:pt x="93" y="131"/>
                  </a:moveTo>
                  <a:cubicBezTo>
                    <a:pt x="92" y="131"/>
                    <a:pt x="93" y="131"/>
                    <a:pt x="92" y="131"/>
                  </a:cubicBezTo>
                  <a:cubicBezTo>
                    <a:pt x="93" y="130"/>
                    <a:pt x="93" y="130"/>
                    <a:pt x="93" y="131"/>
                  </a:cubicBezTo>
                  <a:cubicBezTo>
                    <a:pt x="93" y="131"/>
                    <a:pt x="93" y="131"/>
                    <a:pt x="93" y="131"/>
                  </a:cubicBezTo>
                  <a:close/>
                  <a:moveTo>
                    <a:pt x="84" y="129"/>
                  </a:moveTo>
                  <a:cubicBezTo>
                    <a:pt x="84" y="129"/>
                    <a:pt x="85" y="129"/>
                    <a:pt x="85" y="129"/>
                  </a:cubicBezTo>
                  <a:cubicBezTo>
                    <a:pt x="83" y="129"/>
                    <a:pt x="83" y="129"/>
                    <a:pt x="82" y="130"/>
                  </a:cubicBezTo>
                  <a:cubicBezTo>
                    <a:pt x="83" y="130"/>
                    <a:pt x="84" y="129"/>
                    <a:pt x="84" y="129"/>
                  </a:cubicBezTo>
                  <a:close/>
                  <a:moveTo>
                    <a:pt x="147" y="129"/>
                  </a:moveTo>
                  <a:cubicBezTo>
                    <a:pt x="147" y="130"/>
                    <a:pt x="147" y="130"/>
                    <a:pt x="147" y="130"/>
                  </a:cubicBezTo>
                  <a:cubicBezTo>
                    <a:pt x="147" y="130"/>
                    <a:pt x="147" y="129"/>
                    <a:pt x="147" y="129"/>
                  </a:cubicBezTo>
                  <a:close/>
                  <a:moveTo>
                    <a:pt x="67" y="133"/>
                  </a:moveTo>
                  <a:cubicBezTo>
                    <a:pt x="67" y="133"/>
                    <a:pt x="66" y="133"/>
                    <a:pt x="65" y="133"/>
                  </a:cubicBezTo>
                  <a:cubicBezTo>
                    <a:pt x="66" y="133"/>
                    <a:pt x="67" y="134"/>
                    <a:pt x="67" y="133"/>
                  </a:cubicBezTo>
                  <a:close/>
                  <a:moveTo>
                    <a:pt x="68" y="133"/>
                  </a:moveTo>
                  <a:cubicBezTo>
                    <a:pt x="68" y="133"/>
                    <a:pt x="68" y="133"/>
                    <a:pt x="68" y="133"/>
                  </a:cubicBezTo>
                  <a:cubicBezTo>
                    <a:pt x="68" y="133"/>
                    <a:pt x="68" y="133"/>
                    <a:pt x="68" y="133"/>
                  </a:cubicBezTo>
                  <a:cubicBezTo>
                    <a:pt x="68" y="132"/>
                    <a:pt x="68" y="132"/>
                    <a:pt x="68" y="133"/>
                  </a:cubicBezTo>
                  <a:close/>
                  <a:moveTo>
                    <a:pt x="128" y="137"/>
                  </a:moveTo>
                  <a:cubicBezTo>
                    <a:pt x="127" y="137"/>
                    <a:pt x="127" y="138"/>
                    <a:pt x="127" y="138"/>
                  </a:cubicBezTo>
                  <a:cubicBezTo>
                    <a:pt x="127" y="138"/>
                    <a:pt x="128" y="138"/>
                    <a:pt x="128" y="137"/>
                  </a:cubicBezTo>
                  <a:close/>
                  <a:moveTo>
                    <a:pt x="134" y="140"/>
                  </a:moveTo>
                  <a:cubicBezTo>
                    <a:pt x="134" y="140"/>
                    <a:pt x="134" y="140"/>
                    <a:pt x="134" y="140"/>
                  </a:cubicBezTo>
                  <a:cubicBezTo>
                    <a:pt x="134" y="140"/>
                    <a:pt x="134" y="140"/>
                    <a:pt x="133" y="140"/>
                  </a:cubicBezTo>
                  <a:cubicBezTo>
                    <a:pt x="133" y="140"/>
                    <a:pt x="133" y="141"/>
                    <a:pt x="133" y="141"/>
                  </a:cubicBezTo>
                  <a:cubicBezTo>
                    <a:pt x="133" y="142"/>
                    <a:pt x="133" y="144"/>
                    <a:pt x="132" y="143"/>
                  </a:cubicBezTo>
                  <a:cubicBezTo>
                    <a:pt x="132" y="144"/>
                    <a:pt x="132" y="144"/>
                    <a:pt x="132" y="145"/>
                  </a:cubicBezTo>
                  <a:cubicBezTo>
                    <a:pt x="132" y="144"/>
                    <a:pt x="133" y="144"/>
                    <a:pt x="133" y="144"/>
                  </a:cubicBezTo>
                  <a:cubicBezTo>
                    <a:pt x="133" y="144"/>
                    <a:pt x="133" y="144"/>
                    <a:pt x="133" y="144"/>
                  </a:cubicBezTo>
                  <a:cubicBezTo>
                    <a:pt x="133" y="144"/>
                    <a:pt x="134" y="144"/>
                    <a:pt x="134" y="144"/>
                  </a:cubicBezTo>
                  <a:cubicBezTo>
                    <a:pt x="134" y="144"/>
                    <a:pt x="134" y="143"/>
                    <a:pt x="134" y="143"/>
                  </a:cubicBezTo>
                  <a:cubicBezTo>
                    <a:pt x="135" y="143"/>
                    <a:pt x="135" y="142"/>
                    <a:pt x="135" y="140"/>
                  </a:cubicBezTo>
                  <a:cubicBezTo>
                    <a:pt x="135" y="140"/>
                    <a:pt x="135" y="140"/>
                    <a:pt x="134" y="140"/>
                  </a:cubicBezTo>
                  <a:close/>
                  <a:moveTo>
                    <a:pt x="46" y="142"/>
                  </a:moveTo>
                  <a:cubicBezTo>
                    <a:pt x="46" y="142"/>
                    <a:pt x="46" y="142"/>
                    <a:pt x="46" y="142"/>
                  </a:cubicBezTo>
                  <a:cubicBezTo>
                    <a:pt x="46" y="141"/>
                    <a:pt x="46" y="141"/>
                    <a:pt x="45" y="141"/>
                  </a:cubicBezTo>
                  <a:cubicBezTo>
                    <a:pt x="45" y="141"/>
                    <a:pt x="46" y="141"/>
                    <a:pt x="46" y="142"/>
                  </a:cubicBezTo>
                  <a:close/>
                  <a:moveTo>
                    <a:pt x="110" y="141"/>
                  </a:moveTo>
                  <a:cubicBezTo>
                    <a:pt x="109" y="141"/>
                    <a:pt x="108" y="143"/>
                    <a:pt x="106" y="143"/>
                  </a:cubicBezTo>
                  <a:cubicBezTo>
                    <a:pt x="105" y="145"/>
                    <a:pt x="103" y="145"/>
                    <a:pt x="102" y="147"/>
                  </a:cubicBezTo>
                  <a:cubicBezTo>
                    <a:pt x="103" y="147"/>
                    <a:pt x="105" y="146"/>
                    <a:pt x="105" y="146"/>
                  </a:cubicBezTo>
                  <a:cubicBezTo>
                    <a:pt x="105" y="146"/>
                    <a:pt x="106" y="146"/>
                    <a:pt x="106" y="145"/>
                  </a:cubicBezTo>
                  <a:cubicBezTo>
                    <a:pt x="106" y="145"/>
                    <a:pt x="106" y="145"/>
                    <a:pt x="106" y="145"/>
                  </a:cubicBezTo>
                  <a:cubicBezTo>
                    <a:pt x="106" y="145"/>
                    <a:pt x="107" y="145"/>
                    <a:pt x="107" y="145"/>
                  </a:cubicBezTo>
                  <a:cubicBezTo>
                    <a:pt x="107" y="145"/>
                    <a:pt x="108" y="145"/>
                    <a:pt x="108" y="145"/>
                  </a:cubicBezTo>
                  <a:cubicBezTo>
                    <a:pt x="108" y="145"/>
                    <a:pt x="109" y="144"/>
                    <a:pt x="110" y="144"/>
                  </a:cubicBezTo>
                  <a:cubicBezTo>
                    <a:pt x="110" y="144"/>
                    <a:pt x="110" y="144"/>
                    <a:pt x="110" y="144"/>
                  </a:cubicBezTo>
                  <a:cubicBezTo>
                    <a:pt x="111" y="143"/>
                    <a:pt x="110" y="142"/>
                    <a:pt x="110" y="141"/>
                  </a:cubicBezTo>
                  <a:close/>
                  <a:moveTo>
                    <a:pt x="107" y="144"/>
                  </a:moveTo>
                  <a:cubicBezTo>
                    <a:pt x="107" y="144"/>
                    <a:pt x="108" y="144"/>
                    <a:pt x="108" y="144"/>
                  </a:cubicBezTo>
                  <a:cubicBezTo>
                    <a:pt x="108" y="144"/>
                    <a:pt x="107" y="144"/>
                    <a:pt x="107" y="144"/>
                  </a:cubicBezTo>
                  <a:close/>
                  <a:moveTo>
                    <a:pt x="138" y="146"/>
                  </a:moveTo>
                  <a:cubicBezTo>
                    <a:pt x="137" y="146"/>
                    <a:pt x="136" y="147"/>
                    <a:pt x="136" y="147"/>
                  </a:cubicBezTo>
                  <a:cubicBezTo>
                    <a:pt x="137" y="147"/>
                    <a:pt x="138" y="147"/>
                    <a:pt x="138" y="146"/>
                  </a:cubicBezTo>
                  <a:close/>
                  <a:moveTo>
                    <a:pt x="140" y="146"/>
                  </a:moveTo>
                  <a:cubicBezTo>
                    <a:pt x="140" y="147"/>
                    <a:pt x="140" y="149"/>
                    <a:pt x="140" y="149"/>
                  </a:cubicBezTo>
                  <a:cubicBezTo>
                    <a:pt x="141" y="149"/>
                    <a:pt x="141" y="147"/>
                    <a:pt x="140" y="146"/>
                  </a:cubicBezTo>
                  <a:close/>
                  <a:moveTo>
                    <a:pt x="44" y="153"/>
                  </a:moveTo>
                  <a:cubicBezTo>
                    <a:pt x="43" y="153"/>
                    <a:pt x="42" y="153"/>
                    <a:pt x="42" y="152"/>
                  </a:cubicBezTo>
                  <a:cubicBezTo>
                    <a:pt x="44" y="152"/>
                    <a:pt x="46" y="154"/>
                    <a:pt x="48" y="154"/>
                  </a:cubicBezTo>
                  <a:cubicBezTo>
                    <a:pt x="48" y="153"/>
                    <a:pt x="47" y="153"/>
                    <a:pt x="47" y="153"/>
                  </a:cubicBezTo>
                  <a:cubicBezTo>
                    <a:pt x="45" y="151"/>
                    <a:pt x="41" y="151"/>
                    <a:pt x="40" y="149"/>
                  </a:cubicBezTo>
                  <a:cubicBezTo>
                    <a:pt x="38" y="149"/>
                    <a:pt x="37" y="148"/>
                    <a:pt x="35" y="148"/>
                  </a:cubicBezTo>
                  <a:cubicBezTo>
                    <a:pt x="35" y="148"/>
                    <a:pt x="35" y="148"/>
                    <a:pt x="35" y="148"/>
                  </a:cubicBezTo>
                  <a:cubicBezTo>
                    <a:pt x="34" y="148"/>
                    <a:pt x="34" y="148"/>
                    <a:pt x="33" y="148"/>
                  </a:cubicBezTo>
                  <a:cubicBezTo>
                    <a:pt x="33" y="149"/>
                    <a:pt x="34" y="149"/>
                    <a:pt x="34" y="149"/>
                  </a:cubicBezTo>
                  <a:cubicBezTo>
                    <a:pt x="34" y="149"/>
                    <a:pt x="34" y="149"/>
                    <a:pt x="34" y="150"/>
                  </a:cubicBezTo>
                  <a:cubicBezTo>
                    <a:pt x="34" y="150"/>
                    <a:pt x="35" y="150"/>
                    <a:pt x="35" y="149"/>
                  </a:cubicBezTo>
                  <a:cubicBezTo>
                    <a:pt x="34" y="149"/>
                    <a:pt x="34" y="149"/>
                    <a:pt x="34" y="149"/>
                  </a:cubicBezTo>
                  <a:cubicBezTo>
                    <a:pt x="35" y="149"/>
                    <a:pt x="35" y="149"/>
                    <a:pt x="35" y="150"/>
                  </a:cubicBezTo>
                  <a:cubicBezTo>
                    <a:pt x="35" y="150"/>
                    <a:pt x="35" y="151"/>
                    <a:pt x="36" y="150"/>
                  </a:cubicBezTo>
                  <a:cubicBezTo>
                    <a:pt x="36" y="150"/>
                    <a:pt x="35" y="150"/>
                    <a:pt x="35" y="150"/>
                  </a:cubicBezTo>
                  <a:cubicBezTo>
                    <a:pt x="37" y="150"/>
                    <a:pt x="38" y="151"/>
                    <a:pt x="39" y="152"/>
                  </a:cubicBezTo>
                  <a:cubicBezTo>
                    <a:pt x="40" y="153"/>
                    <a:pt x="40" y="154"/>
                    <a:pt x="42" y="154"/>
                  </a:cubicBezTo>
                  <a:cubicBezTo>
                    <a:pt x="42" y="154"/>
                    <a:pt x="42" y="153"/>
                    <a:pt x="42" y="153"/>
                  </a:cubicBezTo>
                  <a:cubicBezTo>
                    <a:pt x="43" y="153"/>
                    <a:pt x="43" y="154"/>
                    <a:pt x="44" y="155"/>
                  </a:cubicBezTo>
                  <a:cubicBezTo>
                    <a:pt x="45" y="155"/>
                    <a:pt x="45" y="154"/>
                    <a:pt x="46" y="155"/>
                  </a:cubicBezTo>
                  <a:cubicBezTo>
                    <a:pt x="46" y="155"/>
                    <a:pt x="47" y="155"/>
                    <a:pt x="47" y="155"/>
                  </a:cubicBezTo>
                  <a:cubicBezTo>
                    <a:pt x="47" y="155"/>
                    <a:pt x="48" y="155"/>
                    <a:pt x="48" y="155"/>
                  </a:cubicBezTo>
                  <a:cubicBezTo>
                    <a:pt x="48" y="156"/>
                    <a:pt x="48" y="156"/>
                    <a:pt x="48" y="156"/>
                  </a:cubicBezTo>
                  <a:cubicBezTo>
                    <a:pt x="48" y="156"/>
                    <a:pt x="49" y="156"/>
                    <a:pt x="49" y="156"/>
                  </a:cubicBezTo>
                  <a:cubicBezTo>
                    <a:pt x="48" y="157"/>
                    <a:pt x="48" y="156"/>
                    <a:pt x="47" y="156"/>
                  </a:cubicBezTo>
                  <a:cubicBezTo>
                    <a:pt x="48" y="157"/>
                    <a:pt x="49" y="157"/>
                    <a:pt x="50" y="157"/>
                  </a:cubicBezTo>
                  <a:cubicBezTo>
                    <a:pt x="50" y="157"/>
                    <a:pt x="51" y="158"/>
                    <a:pt x="51" y="157"/>
                  </a:cubicBezTo>
                  <a:cubicBezTo>
                    <a:pt x="50" y="156"/>
                    <a:pt x="48" y="155"/>
                    <a:pt x="46" y="155"/>
                  </a:cubicBezTo>
                  <a:cubicBezTo>
                    <a:pt x="46" y="154"/>
                    <a:pt x="45" y="154"/>
                    <a:pt x="44" y="153"/>
                  </a:cubicBezTo>
                  <a:close/>
                  <a:moveTo>
                    <a:pt x="39" y="150"/>
                  </a:moveTo>
                  <a:cubicBezTo>
                    <a:pt x="39" y="150"/>
                    <a:pt x="38" y="150"/>
                    <a:pt x="39" y="149"/>
                  </a:cubicBezTo>
                  <a:cubicBezTo>
                    <a:pt x="39" y="149"/>
                    <a:pt x="39" y="149"/>
                    <a:pt x="39" y="149"/>
                  </a:cubicBezTo>
                  <a:cubicBezTo>
                    <a:pt x="39" y="150"/>
                    <a:pt x="39" y="150"/>
                    <a:pt x="39" y="150"/>
                  </a:cubicBezTo>
                  <a:close/>
                  <a:moveTo>
                    <a:pt x="53" y="157"/>
                  </a:moveTo>
                  <a:cubicBezTo>
                    <a:pt x="52" y="157"/>
                    <a:pt x="52" y="157"/>
                    <a:pt x="51" y="157"/>
                  </a:cubicBezTo>
                  <a:cubicBezTo>
                    <a:pt x="52" y="158"/>
                    <a:pt x="54" y="159"/>
                    <a:pt x="56" y="158"/>
                  </a:cubicBezTo>
                  <a:cubicBezTo>
                    <a:pt x="55" y="157"/>
                    <a:pt x="54" y="158"/>
                    <a:pt x="53" y="157"/>
                  </a:cubicBezTo>
                  <a:close/>
                  <a:moveTo>
                    <a:pt x="32" y="149"/>
                  </a:moveTo>
                  <a:cubicBezTo>
                    <a:pt x="31" y="149"/>
                    <a:pt x="31" y="149"/>
                    <a:pt x="31" y="149"/>
                  </a:cubicBezTo>
                  <a:cubicBezTo>
                    <a:pt x="32" y="150"/>
                    <a:pt x="33" y="150"/>
                    <a:pt x="33" y="151"/>
                  </a:cubicBezTo>
                  <a:cubicBezTo>
                    <a:pt x="33" y="152"/>
                    <a:pt x="34" y="152"/>
                    <a:pt x="34" y="152"/>
                  </a:cubicBezTo>
                  <a:cubicBezTo>
                    <a:pt x="34" y="151"/>
                    <a:pt x="35" y="151"/>
                    <a:pt x="35" y="152"/>
                  </a:cubicBezTo>
                  <a:cubicBezTo>
                    <a:pt x="35" y="152"/>
                    <a:pt x="35" y="152"/>
                    <a:pt x="35" y="151"/>
                  </a:cubicBezTo>
                  <a:cubicBezTo>
                    <a:pt x="33" y="151"/>
                    <a:pt x="33" y="150"/>
                    <a:pt x="32" y="149"/>
                  </a:cubicBezTo>
                  <a:close/>
                  <a:moveTo>
                    <a:pt x="50" y="150"/>
                  </a:moveTo>
                  <a:cubicBezTo>
                    <a:pt x="51" y="151"/>
                    <a:pt x="51" y="151"/>
                    <a:pt x="52" y="152"/>
                  </a:cubicBezTo>
                  <a:cubicBezTo>
                    <a:pt x="52" y="151"/>
                    <a:pt x="52" y="151"/>
                    <a:pt x="53" y="151"/>
                  </a:cubicBezTo>
                  <a:cubicBezTo>
                    <a:pt x="53" y="151"/>
                    <a:pt x="53" y="152"/>
                    <a:pt x="53" y="151"/>
                  </a:cubicBezTo>
                  <a:cubicBezTo>
                    <a:pt x="53" y="151"/>
                    <a:pt x="53" y="151"/>
                    <a:pt x="53" y="151"/>
                  </a:cubicBezTo>
                  <a:cubicBezTo>
                    <a:pt x="52" y="151"/>
                    <a:pt x="51" y="150"/>
                    <a:pt x="50" y="150"/>
                  </a:cubicBezTo>
                  <a:close/>
                  <a:moveTo>
                    <a:pt x="48" y="157"/>
                  </a:moveTo>
                  <a:cubicBezTo>
                    <a:pt x="47" y="157"/>
                    <a:pt x="47" y="157"/>
                    <a:pt x="46" y="156"/>
                  </a:cubicBezTo>
                  <a:cubicBezTo>
                    <a:pt x="47" y="156"/>
                    <a:pt x="47" y="156"/>
                    <a:pt x="47" y="156"/>
                  </a:cubicBezTo>
                  <a:cubicBezTo>
                    <a:pt x="46" y="155"/>
                    <a:pt x="44" y="155"/>
                    <a:pt x="43" y="155"/>
                  </a:cubicBezTo>
                  <a:cubicBezTo>
                    <a:pt x="43" y="155"/>
                    <a:pt x="44" y="155"/>
                    <a:pt x="44" y="155"/>
                  </a:cubicBezTo>
                  <a:cubicBezTo>
                    <a:pt x="44" y="156"/>
                    <a:pt x="44" y="156"/>
                    <a:pt x="44" y="156"/>
                  </a:cubicBezTo>
                  <a:cubicBezTo>
                    <a:pt x="45" y="156"/>
                    <a:pt x="44" y="156"/>
                    <a:pt x="45" y="156"/>
                  </a:cubicBezTo>
                  <a:cubicBezTo>
                    <a:pt x="45" y="155"/>
                    <a:pt x="46" y="156"/>
                    <a:pt x="45" y="157"/>
                  </a:cubicBezTo>
                  <a:cubicBezTo>
                    <a:pt x="46" y="157"/>
                    <a:pt x="46" y="157"/>
                    <a:pt x="46" y="158"/>
                  </a:cubicBezTo>
                  <a:cubicBezTo>
                    <a:pt x="46" y="158"/>
                    <a:pt x="46" y="157"/>
                    <a:pt x="46" y="158"/>
                  </a:cubicBezTo>
                  <a:cubicBezTo>
                    <a:pt x="46" y="158"/>
                    <a:pt x="47" y="158"/>
                    <a:pt x="47" y="158"/>
                  </a:cubicBezTo>
                  <a:cubicBezTo>
                    <a:pt x="47" y="158"/>
                    <a:pt x="47" y="158"/>
                    <a:pt x="47" y="158"/>
                  </a:cubicBezTo>
                  <a:cubicBezTo>
                    <a:pt x="48" y="158"/>
                    <a:pt x="48" y="158"/>
                    <a:pt x="48" y="157"/>
                  </a:cubicBezTo>
                  <a:close/>
                  <a:moveTo>
                    <a:pt x="87" y="157"/>
                  </a:moveTo>
                  <a:cubicBezTo>
                    <a:pt x="87" y="156"/>
                    <a:pt x="88" y="157"/>
                    <a:pt x="89" y="157"/>
                  </a:cubicBezTo>
                  <a:cubicBezTo>
                    <a:pt x="89" y="157"/>
                    <a:pt x="90" y="156"/>
                    <a:pt x="90" y="156"/>
                  </a:cubicBezTo>
                  <a:cubicBezTo>
                    <a:pt x="89" y="156"/>
                    <a:pt x="88" y="156"/>
                    <a:pt x="87" y="156"/>
                  </a:cubicBezTo>
                  <a:cubicBezTo>
                    <a:pt x="87" y="156"/>
                    <a:pt x="87" y="156"/>
                    <a:pt x="87" y="157"/>
                  </a:cubicBezTo>
                  <a:close/>
                  <a:moveTo>
                    <a:pt x="80" y="159"/>
                  </a:moveTo>
                  <a:cubicBezTo>
                    <a:pt x="80" y="159"/>
                    <a:pt x="79" y="159"/>
                    <a:pt x="79" y="158"/>
                  </a:cubicBezTo>
                  <a:cubicBezTo>
                    <a:pt x="79" y="159"/>
                    <a:pt x="80" y="159"/>
                    <a:pt x="80" y="159"/>
                  </a:cubicBezTo>
                  <a:cubicBezTo>
                    <a:pt x="80" y="159"/>
                    <a:pt x="80" y="159"/>
                    <a:pt x="80" y="159"/>
                  </a:cubicBezTo>
                  <a:close/>
                  <a:moveTo>
                    <a:pt x="57" y="165"/>
                  </a:moveTo>
                  <a:cubicBezTo>
                    <a:pt x="58" y="165"/>
                    <a:pt x="58" y="165"/>
                    <a:pt x="58" y="166"/>
                  </a:cubicBezTo>
                  <a:cubicBezTo>
                    <a:pt x="58" y="166"/>
                    <a:pt x="58" y="166"/>
                    <a:pt x="58" y="166"/>
                  </a:cubicBezTo>
                  <a:cubicBezTo>
                    <a:pt x="58" y="166"/>
                    <a:pt x="59" y="165"/>
                    <a:pt x="59" y="165"/>
                  </a:cubicBezTo>
                  <a:cubicBezTo>
                    <a:pt x="59" y="165"/>
                    <a:pt x="59" y="165"/>
                    <a:pt x="59" y="165"/>
                  </a:cubicBezTo>
                  <a:cubicBezTo>
                    <a:pt x="59" y="165"/>
                    <a:pt x="58" y="165"/>
                    <a:pt x="57" y="165"/>
                  </a:cubicBezTo>
                  <a:close/>
                  <a:moveTo>
                    <a:pt x="62" y="13"/>
                  </a:moveTo>
                  <a:cubicBezTo>
                    <a:pt x="63" y="13"/>
                    <a:pt x="65" y="12"/>
                    <a:pt x="66" y="13"/>
                  </a:cubicBezTo>
                  <a:cubicBezTo>
                    <a:pt x="66" y="13"/>
                    <a:pt x="66" y="14"/>
                    <a:pt x="66" y="14"/>
                  </a:cubicBezTo>
                  <a:cubicBezTo>
                    <a:pt x="64" y="14"/>
                    <a:pt x="62" y="13"/>
                    <a:pt x="61" y="14"/>
                  </a:cubicBezTo>
                  <a:cubicBezTo>
                    <a:pt x="63" y="15"/>
                    <a:pt x="63" y="14"/>
                    <a:pt x="65" y="14"/>
                  </a:cubicBezTo>
                  <a:cubicBezTo>
                    <a:pt x="65" y="14"/>
                    <a:pt x="65" y="14"/>
                    <a:pt x="65" y="14"/>
                  </a:cubicBezTo>
                  <a:cubicBezTo>
                    <a:pt x="67" y="14"/>
                    <a:pt x="69" y="14"/>
                    <a:pt x="71" y="14"/>
                  </a:cubicBezTo>
                  <a:cubicBezTo>
                    <a:pt x="71" y="14"/>
                    <a:pt x="71" y="14"/>
                    <a:pt x="72" y="14"/>
                  </a:cubicBezTo>
                  <a:cubicBezTo>
                    <a:pt x="72" y="13"/>
                    <a:pt x="71" y="13"/>
                    <a:pt x="72" y="13"/>
                  </a:cubicBezTo>
                  <a:cubicBezTo>
                    <a:pt x="72" y="13"/>
                    <a:pt x="72" y="13"/>
                    <a:pt x="72" y="13"/>
                  </a:cubicBezTo>
                  <a:cubicBezTo>
                    <a:pt x="73" y="13"/>
                    <a:pt x="72" y="13"/>
                    <a:pt x="72" y="14"/>
                  </a:cubicBezTo>
                  <a:cubicBezTo>
                    <a:pt x="73" y="14"/>
                    <a:pt x="74" y="14"/>
                    <a:pt x="75" y="14"/>
                  </a:cubicBezTo>
                  <a:cubicBezTo>
                    <a:pt x="75" y="14"/>
                    <a:pt x="75" y="14"/>
                    <a:pt x="75" y="14"/>
                  </a:cubicBezTo>
                  <a:cubicBezTo>
                    <a:pt x="76" y="15"/>
                    <a:pt x="78" y="15"/>
                    <a:pt x="79" y="15"/>
                  </a:cubicBezTo>
                  <a:cubicBezTo>
                    <a:pt x="80" y="14"/>
                    <a:pt x="82" y="15"/>
                    <a:pt x="84" y="15"/>
                  </a:cubicBezTo>
                  <a:cubicBezTo>
                    <a:pt x="84" y="14"/>
                    <a:pt x="83" y="14"/>
                    <a:pt x="82" y="14"/>
                  </a:cubicBezTo>
                  <a:cubicBezTo>
                    <a:pt x="81" y="14"/>
                    <a:pt x="80" y="14"/>
                    <a:pt x="79" y="13"/>
                  </a:cubicBezTo>
                  <a:cubicBezTo>
                    <a:pt x="79" y="13"/>
                    <a:pt x="79" y="13"/>
                    <a:pt x="79" y="13"/>
                  </a:cubicBezTo>
                  <a:cubicBezTo>
                    <a:pt x="78" y="13"/>
                    <a:pt x="77" y="13"/>
                    <a:pt x="76" y="13"/>
                  </a:cubicBezTo>
                  <a:cubicBezTo>
                    <a:pt x="74" y="12"/>
                    <a:pt x="72" y="13"/>
                    <a:pt x="70" y="12"/>
                  </a:cubicBezTo>
                  <a:cubicBezTo>
                    <a:pt x="69" y="13"/>
                    <a:pt x="68" y="12"/>
                    <a:pt x="68" y="11"/>
                  </a:cubicBezTo>
                  <a:cubicBezTo>
                    <a:pt x="67" y="11"/>
                    <a:pt x="67" y="12"/>
                    <a:pt x="67" y="12"/>
                  </a:cubicBezTo>
                  <a:cubicBezTo>
                    <a:pt x="67" y="12"/>
                    <a:pt x="67" y="12"/>
                    <a:pt x="67" y="12"/>
                  </a:cubicBezTo>
                  <a:cubicBezTo>
                    <a:pt x="66" y="12"/>
                    <a:pt x="65" y="13"/>
                    <a:pt x="65" y="12"/>
                  </a:cubicBezTo>
                  <a:cubicBezTo>
                    <a:pt x="65" y="11"/>
                    <a:pt x="66" y="12"/>
                    <a:pt x="66" y="12"/>
                  </a:cubicBezTo>
                  <a:cubicBezTo>
                    <a:pt x="66" y="12"/>
                    <a:pt x="66" y="12"/>
                    <a:pt x="66" y="12"/>
                  </a:cubicBezTo>
                  <a:cubicBezTo>
                    <a:pt x="66" y="11"/>
                    <a:pt x="66" y="11"/>
                    <a:pt x="66" y="11"/>
                  </a:cubicBezTo>
                  <a:cubicBezTo>
                    <a:pt x="65" y="11"/>
                    <a:pt x="65" y="12"/>
                    <a:pt x="65" y="12"/>
                  </a:cubicBezTo>
                  <a:cubicBezTo>
                    <a:pt x="64" y="11"/>
                    <a:pt x="63" y="12"/>
                    <a:pt x="62" y="11"/>
                  </a:cubicBezTo>
                  <a:cubicBezTo>
                    <a:pt x="62" y="12"/>
                    <a:pt x="61" y="12"/>
                    <a:pt x="61" y="12"/>
                  </a:cubicBezTo>
                  <a:cubicBezTo>
                    <a:pt x="61" y="13"/>
                    <a:pt x="61" y="13"/>
                    <a:pt x="62" y="13"/>
                  </a:cubicBezTo>
                  <a:close/>
                  <a:moveTo>
                    <a:pt x="69" y="13"/>
                  </a:moveTo>
                  <a:cubicBezTo>
                    <a:pt x="69" y="13"/>
                    <a:pt x="70" y="13"/>
                    <a:pt x="69" y="13"/>
                  </a:cubicBezTo>
                  <a:cubicBezTo>
                    <a:pt x="69" y="13"/>
                    <a:pt x="69" y="13"/>
                    <a:pt x="69" y="13"/>
                  </a:cubicBezTo>
                  <a:close/>
                  <a:moveTo>
                    <a:pt x="84" y="18"/>
                  </a:moveTo>
                  <a:cubicBezTo>
                    <a:pt x="84" y="17"/>
                    <a:pt x="82" y="17"/>
                    <a:pt x="81" y="17"/>
                  </a:cubicBezTo>
                  <a:cubicBezTo>
                    <a:pt x="78" y="16"/>
                    <a:pt x="74" y="16"/>
                    <a:pt x="70" y="16"/>
                  </a:cubicBezTo>
                  <a:cubicBezTo>
                    <a:pt x="69" y="15"/>
                    <a:pt x="67" y="16"/>
                    <a:pt x="65" y="16"/>
                  </a:cubicBezTo>
                  <a:cubicBezTo>
                    <a:pt x="64" y="16"/>
                    <a:pt x="63" y="16"/>
                    <a:pt x="62" y="16"/>
                  </a:cubicBezTo>
                  <a:cubicBezTo>
                    <a:pt x="61" y="17"/>
                    <a:pt x="62" y="17"/>
                    <a:pt x="62" y="17"/>
                  </a:cubicBezTo>
                  <a:cubicBezTo>
                    <a:pt x="61" y="17"/>
                    <a:pt x="61" y="17"/>
                    <a:pt x="61" y="17"/>
                  </a:cubicBezTo>
                  <a:cubicBezTo>
                    <a:pt x="61" y="17"/>
                    <a:pt x="60" y="17"/>
                    <a:pt x="60" y="17"/>
                  </a:cubicBezTo>
                  <a:cubicBezTo>
                    <a:pt x="61" y="17"/>
                    <a:pt x="62" y="19"/>
                    <a:pt x="63" y="18"/>
                  </a:cubicBezTo>
                  <a:cubicBezTo>
                    <a:pt x="63" y="18"/>
                    <a:pt x="64" y="19"/>
                    <a:pt x="64" y="19"/>
                  </a:cubicBezTo>
                  <a:cubicBezTo>
                    <a:pt x="66" y="19"/>
                    <a:pt x="70" y="18"/>
                    <a:pt x="72" y="18"/>
                  </a:cubicBezTo>
                  <a:cubicBezTo>
                    <a:pt x="73" y="19"/>
                    <a:pt x="74" y="19"/>
                    <a:pt x="75" y="19"/>
                  </a:cubicBezTo>
                  <a:cubicBezTo>
                    <a:pt x="76" y="19"/>
                    <a:pt x="76" y="19"/>
                    <a:pt x="76" y="19"/>
                  </a:cubicBezTo>
                  <a:cubicBezTo>
                    <a:pt x="76" y="19"/>
                    <a:pt x="76" y="19"/>
                    <a:pt x="77" y="19"/>
                  </a:cubicBezTo>
                  <a:cubicBezTo>
                    <a:pt x="77" y="19"/>
                    <a:pt x="78" y="20"/>
                    <a:pt x="78" y="19"/>
                  </a:cubicBezTo>
                  <a:cubicBezTo>
                    <a:pt x="80" y="19"/>
                    <a:pt x="80" y="20"/>
                    <a:pt x="81" y="20"/>
                  </a:cubicBezTo>
                  <a:cubicBezTo>
                    <a:pt x="81" y="20"/>
                    <a:pt x="81" y="20"/>
                    <a:pt x="82" y="20"/>
                  </a:cubicBezTo>
                  <a:cubicBezTo>
                    <a:pt x="81" y="20"/>
                    <a:pt x="82" y="20"/>
                    <a:pt x="82" y="21"/>
                  </a:cubicBezTo>
                  <a:cubicBezTo>
                    <a:pt x="82" y="21"/>
                    <a:pt x="82" y="21"/>
                    <a:pt x="82" y="21"/>
                  </a:cubicBezTo>
                  <a:cubicBezTo>
                    <a:pt x="82" y="20"/>
                    <a:pt x="82" y="20"/>
                    <a:pt x="82" y="20"/>
                  </a:cubicBezTo>
                  <a:cubicBezTo>
                    <a:pt x="82" y="20"/>
                    <a:pt x="82" y="20"/>
                    <a:pt x="82" y="20"/>
                  </a:cubicBezTo>
                  <a:cubicBezTo>
                    <a:pt x="83" y="20"/>
                    <a:pt x="83" y="20"/>
                    <a:pt x="84" y="20"/>
                  </a:cubicBezTo>
                  <a:cubicBezTo>
                    <a:pt x="84" y="20"/>
                    <a:pt x="84" y="20"/>
                    <a:pt x="84" y="20"/>
                  </a:cubicBezTo>
                  <a:cubicBezTo>
                    <a:pt x="84" y="21"/>
                    <a:pt x="86" y="20"/>
                    <a:pt x="86" y="21"/>
                  </a:cubicBezTo>
                  <a:cubicBezTo>
                    <a:pt x="86" y="21"/>
                    <a:pt x="87" y="21"/>
                    <a:pt x="87" y="21"/>
                  </a:cubicBezTo>
                  <a:cubicBezTo>
                    <a:pt x="87" y="22"/>
                    <a:pt x="87" y="22"/>
                    <a:pt x="87" y="22"/>
                  </a:cubicBezTo>
                  <a:cubicBezTo>
                    <a:pt x="89" y="22"/>
                    <a:pt x="91" y="24"/>
                    <a:pt x="94" y="24"/>
                  </a:cubicBezTo>
                  <a:cubicBezTo>
                    <a:pt x="94" y="24"/>
                    <a:pt x="93" y="23"/>
                    <a:pt x="93" y="24"/>
                  </a:cubicBezTo>
                  <a:cubicBezTo>
                    <a:pt x="91" y="22"/>
                    <a:pt x="89" y="22"/>
                    <a:pt x="88" y="21"/>
                  </a:cubicBezTo>
                  <a:cubicBezTo>
                    <a:pt x="88" y="21"/>
                    <a:pt x="88" y="21"/>
                    <a:pt x="88" y="21"/>
                  </a:cubicBezTo>
                  <a:cubicBezTo>
                    <a:pt x="88" y="21"/>
                    <a:pt x="89" y="21"/>
                    <a:pt x="89" y="21"/>
                  </a:cubicBezTo>
                  <a:cubicBezTo>
                    <a:pt x="88" y="21"/>
                    <a:pt x="88" y="21"/>
                    <a:pt x="88" y="21"/>
                  </a:cubicBezTo>
                  <a:cubicBezTo>
                    <a:pt x="86" y="20"/>
                    <a:pt x="83" y="19"/>
                    <a:pt x="82" y="18"/>
                  </a:cubicBezTo>
                  <a:cubicBezTo>
                    <a:pt x="83" y="18"/>
                    <a:pt x="84" y="19"/>
                    <a:pt x="85" y="19"/>
                  </a:cubicBezTo>
                  <a:cubicBezTo>
                    <a:pt x="85" y="19"/>
                    <a:pt x="85" y="18"/>
                    <a:pt x="85" y="18"/>
                  </a:cubicBezTo>
                  <a:cubicBezTo>
                    <a:pt x="85" y="18"/>
                    <a:pt x="84" y="18"/>
                    <a:pt x="84" y="18"/>
                  </a:cubicBezTo>
                  <a:close/>
                  <a:moveTo>
                    <a:pt x="109" y="28"/>
                  </a:moveTo>
                  <a:cubicBezTo>
                    <a:pt x="109" y="27"/>
                    <a:pt x="107" y="26"/>
                    <a:pt x="106" y="27"/>
                  </a:cubicBezTo>
                  <a:cubicBezTo>
                    <a:pt x="107" y="28"/>
                    <a:pt x="107" y="29"/>
                    <a:pt x="108" y="29"/>
                  </a:cubicBezTo>
                  <a:cubicBezTo>
                    <a:pt x="109" y="29"/>
                    <a:pt x="109" y="29"/>
                    <a:pt x="110" y="29"/>
                  </a:cubicBezTo>
                  <a:cubicBezTo>
                    <a:pt x="110" y="29"/>
                    <a:pt x="110" y="30"/>
                    <a:pt x="110" y="30"/>
                  </a:cubicBezTo>
                  <a:cubicBezTo>
                    <a:pt x="111" y="30"/>
                    <a:pt x="112" y="31"/>
                    <a:pt x="112" y="32"/>
                  </a:cubicBezTo>
                  <a:cubicBezTo>
                    <a:pt x="112" y="32"/>
                    <a:pt x="112" y="32"/>
                    <a:pt x="111" y="32"/>
                  </a:cubicBezTo>
                  <a:cubicBezTo>
                    <a:pt x="111" y="32"/>
                    <a:pt x="111" y="32"/>
                    <a:pt x="111" y="32"/>
                  </a:cubicBezTo>
                  <a:cubicBezTo>
                    <a:pt x="111" y="33"/>
                    <a:pt x="111" y="33"/>
                    <a:pt x="111" y="34"/>
                  </a:cubicBezTo>
                  <a:cubicBezTo>
                    <a:pt x="113" y="34"/>
                    <a:pt x="113" y="36"/>
                    <a:pt x="114" y="36"/>
                  </a:cubicBezTo>
                  <a:cubicBezTo>
                    <a:pt x="115" y="36"/>
                    <a:pt x="115" y="36"/>
                    <a:pt x="115" y="36"/>
                  </a:cubicBezTo>
                  <a:cubicBezTo>
                    <a:pt x="115" y="36"/>
                    <a:pt x="115" y="37"/>
                    <a:pt x="116" y="37"/>
                  </a:cubicBezTo>
                  <a:cubicBezTo>
                    <a:pt x="116" y="36"/>
                    <a:pt x="114" y="35"/>
                    <a:pt x="115" y="35"/>
                  </a:cubicBezTo>
                  <a:cubicBezTo>
                    <a:pt x="115" y="34"/>
                    <a:pt x="115" y="34"/>
                    <a:pt x="114" y="33"/>
                  </a:cubicBezTo>
                  <a:cubicBezTo>
                    <a:pt x="114" y="33"/>
                    <a:pt x="114" y="33"/>
                    <a:pt x="114" y="33"/>
                  </a:cubicBezTo>
                  <a:cubicBezTo>
                    <a:pt x="114" y="33"/>
                    <a:pt x="114" y="32"/>
                    <a:pt x="114" y="32"/>
                  </a:cubicBezTo>
                  <a:cubicBezTo>
                    <a:pt x="113" y="32"/>
                    <a:pt x="113" y="31"/>
                    <a:pt x="112" y="31"/>
                  </a:cubicBezTo>
                  <a:cubicBezTo>
                    <a:pt x="112" y="30"/>
                    <a:pt x="112" y="30"/>
                    <a:pt x="111" y="30"/>
                  </a:cubicBezTo>
                  <a:cubicBezTo>
                    <a:pt x="111" y="29"/>
                    <a:pt x="110" y="28"/>
                    <a:pt x="109" y="28"/>
                  </a:cubicBezTo>
                  <a:close/>
                  <a:moveTo>
                    <a:pt x="122" y="54"/>
                  </a:moveTo>
                  <a:cubicBezTo>
                    <a:pt x="122" y="55"/>
                    <a:pt x="123" y="55"/>
                    <a:pt x="124" y="56"/>
                  </a:cubicBezTo>
                  <a:cubicBezTo>
                    <a:pt x="124" y="56"/>
                    <a:pt x="124" y="56"/>
                    <a:pt x="124" y="56"/>
                  </a:cubicBezTo>
                  <a:cubicBezTo>
                    <a:pt x="124" y="55"/>
                    <a:pt x="124" y="55"/>
                    <a:pt x="124" y="55"/>
                  </a:cubicBezTo>
                  <a:cubicBezTo>
                    <a:pt x="124" y="55"/>
                    <a:pt x="124" y="55"/>
                    <a:pt x="124" y="55"/>
                  </a:cubicBezTo>
                  <a:cubicBezTo>
                    <a:pt x="123" y="55"/>
                    <a:pt x="123" y="53"/>
                    <a:pt x="122" y="53"/>
                  </a:cubicBezTo>
                  <a:cubicBezTo>
                    <a:pt x="121" y="53"/>
                    <a:pt x="121" y="53"/>
                    <a:pt x="121" y="53"/>
                  </a:cubicBezTo>
                  <a:cubicBezTo>
                    <a:pt x="121" y="54"/>
                    <a:pt x="122" y="54"/>
                    <a:pt x="122" y="54"/>
                  </a:cubicBezTo>
                  <a:close/>
                  <a:moveTo>
                    <a:pt x="135" y="87"/>
                  </a:moveTo>
                  <a:cubicBezTo>
                    <a:pt x="136" y="87"/>
                    <a:pt x="136" y="88"/>
                    <a:pt x="136" y="89"/>
                  </a:cubicBezTo>
                  <a:cubicBezTo>
                    <a:pt x="136" y="90"/>
                    <a:pt x="136" y="90"/>
                    <a:pt x="136" y="91"/>
                  </a:cubicBezTo>
                  <a:cubicBezTo>
                    <a:pt x="137" y="93"/>
                    <a:pt x="136" y="95"/>
                    <a:pt x="136" y="97"/>
                  </a:cubicBezTo>
                  <a:cubicBezTo>
                    <a:pt x="136" y="97"/>
                    <a:pt x="137" y="97"/>
                    <a:pt x="137" y="97"/>
                  </a:cubicBezTo>
                  <a:cubicBezTo>
                    <a:pt x="137" y="97"/>
                    <a:pt x="137" y="97"/>
                    <a:pt x="137" y="96"/>
                  </a:cubicBezTo>
                  <a:cubicBezTo>
                    <a:pt x="137" y="94"/>
                    <a:pt x="137" y="92"/>
                    <a:pt x="137" y="89"/>
                  </a:cubicBezTo>
                  <a:cubicBezTo>
                    <a:pt x="137" y="89"/>
                    <a:pt x="137" y="89"/>
                    <a:pt x="137" y="89"/>
                  </a:cubicBezTo>
                  <a:cubicBezTo>
                    <a:pt x="137" y="88"/>
                    <a:pt x="137" y="88"/>
                    <a:pt x="137" y="87"/>
                  </a:cubicBezTo>
                  <a:cubicBezTo>
                    <a:pt x="137" y="86"/>
                    <a:pt x="137" y="86"/>
                    <a:pt x="137" y="86"/>
                  </a:cubicBezTo>
                  <a:cubicBezTo>
                    <a:pt x="136" y="85"/>
                    <a:pt x="137" y="83"/>
                    <a:pt x="137" y="82"/>
                  </a:cubicBezTo>
                  <a:cubicBezTo>
                    <a:pt x="136" y="82"/>
                    <a:pt x="137" y="82"/>
                    <a:pt x="136" y="83"/>
                  </a:cubicBezTo>
                  <a:cubicBezTo>
                    <a:pt x="136" y="82"/>
                    <a:pt x="136" y="82"/>
                    <a:pt x="136" y="81"/>
                  </a:cubicBezTo>
                  <a:cubicBezTo>
                    <a:pt x="136" y="82"/>
                    <a:pt x="135" y="82"/>
                    <a:pt x="135" y="82"/>
                  </a:cubicBezTo>
                  <a:cubicBezTo>
                    <a:pt x="135" y="82"/>
                    <a:pt x="135" y="83"/>
                    <a:pt x="135" y="84"/>
                  </a:cubicBezTo>
                  <a:cubicBezTo>
                    <a:pt x="135" y="84"/>
                    <a:pt x="135" y="84"/>
                    <a:pt x="135" y="84"/>
                  </a:cubicBezTo>
                  <a:cubicBezTo>
                    <a:pt x="134" y="84"/>
                    <a:pt x="135" y="83"/>
                    <a:pt x="134" y="83"/>
                  </a:cubicBezTo>
                  <a:cubicBezTo>
                    <a:pt x="134" y="84"/>
                    <a:pt x="134" y="87"/>
                    <a:pt x="135" y="87"/>
                  </a:cubicBezTo>
                  <a:cubicBezTo>
                    <a:pt x="135" y="87"/>
                    <a:pt x="135" y="87"/>
                    <a:pt x="135" y="87"/>
                  </a:cubicBezTo>
                  <a:close/>
                  <a:moveTo>
                    <a:pt x="9" y="96"/>
                  </a:moveTo>
                  <a:cubicBezTo>
                    <a:pt x="10" y="96"/>
                    <a:pt x="10" y="96"/>
                    <a:pt x="10" y="96"/>
                  </a:cubicBezTo>
                  <a:cubicBezTo>
                    <a:pt x="10" y="96"/>
                    <a:pt x="10" y="96"/>
                    <a:pt x="10" y="95"/>
                  </a:cubicBezTo>
                  <a:cubicBezTo>
                    <a:pt x="10" y="95"/>
                    <a:pt x="10" y="94"/>
                    <a:pt x="9" y="94"/>
                  </a:cubicBezTo>
                  <a:cubicBezTo>
                    <a:pt x="10" y="95"/>
                    <a:pt x="9" y="96"/>
                    <a:pt x="9" y="96"/>
                  </a:cubicBezTo>
                  <a:close/>
                  <a:moveTo>
                    <a:pt x="132" y="138"/>
                  </a:moveTo>
                  <a:cubicBezTo>
                    <a:pt x="133" y="137"/>
                    <a:pt x="133" y="137"/>
                    <a:pt x="134" y="137"/>
                  </a:cubicBezTo>
                  <a:cubicBezTo>
                    <a:pt x="134" y="135"/>
                    <a:pt x="135" y="135"/>
                    <a:pt x="135" y="133"/>
                  </a:cubicBezTo>
                  <a:cubicBezTo>
                    <a:pt x="135" y="133"/>
                    <a:pt x="134" y="134"/>
                    <a:pt x="133" y="134"/>
                  </a:cubicBezTo>
                  <a:cubicBezTo>
                    <a:pt x="133" y="134"/>
                    <a:pt x="133" y="134"/>
                    <a:pt x="133" y="134"/>
                  </a:cubicBezTo>
                  <a:cubicBezTo>
                    <a:pt x="133" y="135"/>
                    <a:pt x="132" y="136"/>
                    <a:pt x="132" y="137"/>
                  </a:cubicBezTo>
                  <a:cubicBezTo>
                    <a:pt x="132" y="137"/>
                    <a:pt x="132" y="138"/>
                    <a:pt x="132" y="138"/>
                  </a:cubicBezTo>
                  <a:close/>
                  <a:moveTo>
                    <a:pt x="67" y="136"/>
                  </a:moveTo>
                  <a:cubicBezTo>
                    <a:pt x="67" y="135"/>
                    <a:pt x="65" y="135"/>
                    <a:pt x="63" y="135"/>
                  </a:cubicBezTo>
                  <a:cubicBezTo>
                    <a:pt x="63" y="135"/>
                    <a:pt x="64" y="135"/>
                    <a:pt x="63" y="135"/>
                  </a:cubicBezTo>
                  <a:cubicBezTo>
                    <a:pt x="63" y="135"/>
                    <a:pt x="63" y="135"/>
                    <a:pt x="63" y="136"/>
                  </a:cubicBezTo>
                  <a:cubicBezTo>
                    <a:pt x="63" y="136"/>
                    <a:pt x="63" y="136"/>
                    <a:pt x="63" y="136"/>
                  </a:cubicBezTo>
                  <a:cubicBezTo>
                    <a:pt x="63" y="136"/>
                    <a:pt x="62" y="136"/>
                    <a:pt x="62" y="136"/>
                  </a:cubicBezTo>
                  <a:cubicBezTo>
                    <a:pt x="63" y="136"/>
                    <a:pt x="64" y="137"/>
                    <a:pt x="65" y="136"/>
                  </a:cubicBezTo>
                  <a:cubicBezTo>
                    <a:pt x="65" y="136"/>
                    <a:pt x="65" y="136"/>
                    <a:pt x="65" y="136"/>
                  </a:cubicBezTo>
                  <a:cubicBezTo>
                    <a:pt x="66" y="135"/>
                    <a:pt x="66" y="136"/>
                    <a:pt x="67" y="136"/>
                  </a:cubicBezTo>
                  <a:close/>
                  <a:moveTo>
                    <a:pt x="35" y="145"/>
                  </a:moveTo>
                  <a:cubicBezTo>
                    <a:pt x="35" y="144"/>
                    <a:pt x="34" y="144"/>
                    <a:pt x="33" y="144"/>
                  </a:cubicBezTo>
                  <a:cubicBezTo>
                    <a:pt x="32" y="144"/>
                    <a:pt x="31" y="143"/>
                    <a:pt x="31" y="142"/>
                  </a:cubicBezTo>
                  <a:cubicBezTo>
                    <a:pt x="30" y="143"/>
                    <a:pt x="30" y="142"/>
                    <a:pt x="30" y="142"/>
                  </a:cubicBezTo>
                  <a:cubicBezTo>
                    <a:pt x="30" y="143"/>
                    <a:pt x="30" y="143"/>
                    <a:pt x="30" y="143"/>
                  </a:cubicBezTo>
                  <a:cubicBezTo>
                    <a:pt x="31" y="144"/>
                    <a:pt x="32" y="145"/>
                    <a:pt x="34" y="146"/>
                  </a:cubicBezTo>
                  <a:cubicBezTo>
                    <a:pt x="34" y="145"/>
                    <a:pt x="35" y="145"/>
                    <a:pt x="35" y="145"/>
                  </a:cubicBezTo>
                  <a:close/>
                  <a:moveTo>
                    <a:pt x="130" y="146"/>
                  </a:moveTo>
                  <a:cubicBezTo>
                    <a:pt x="129" y="145"/>
                    <a:pt x="129" y="146"/>
                    <a:pt x="128" y="146"/>
                  </a:cubicBezTo>
                  <a:cubicBezTo>
                    <a:pt x="128" y="147"/>
                    <a:pt x="127" y="147"/>
                    <a:pt x="127" y="148"/>
                  </a:cubicBezTo>
                  <a:cubicBezTo>
                    <a:pt x="127" y="148"/>
                    <a:pt x="126" y="148"/>
                    <a:pt x="126" y="148"/>
                  </a:cubicBezTo>
                  <a:cubicBezTo>
                    <a:pt x="126" y="149"/>
                    <a:pt x="126" y="149"/>
                    <a:pt x="125" y="150"/>
                  </a:cubicBezTo>
                  <a:cubicBezTo>
                    <a:pt x="126" y="150"/>
                    <a:pt x="126" y="150"/>
                    <a:pt x="126" y="150"/>
                  </a:cubicBezTo>
                  <a:cubicBezTo>
                    <a:pt x="127" y="150"/>
                    <a:pt x="127" y="149"/>
                    <a:pt x="128" y="149"/>
                  </a:cubicBezTo>
                  <a:cubicBezTo>
                    <a:pt x="128" y="148"/>
                    <a:pt x="129" y="148"/>
                    <a:pt x="129" y="147"/>
                  </a:cubicBezTo>
                  <a:cubicBezTo>
                    <a:pt x="129" y="147"/>
                    <a:pt x="130" y="147"/>
                    <a:pt x="130" y="146"/>
                  </a:cubicBezTo>
                  <a:cubicBezTo>
                    <a:pt x="130" y="146"/>
                    <a:pt x="130" y="146"/>
                    <a:pt x="130" y="146"/>
                  </a:cubicBezTo>
                  <a:close/>
                  <a:moveTo>
                    <a:pt x="76" y="159"/>
                  </a:moveTo>
                  <a:cubicBezTo>
                    <a:pt x="76" y="159"/>
                    <a:pt x="75" y="159"/>
                    <a:pt x="75" y="158"/>
                  </a:cubicBezTo>
                  <a:cubicBezTo>
                    <a:pt x="73" y="158"/>
                    <a:pt x="70" y="158"/>
                    <a:pt x="69" y="159"/>
                  </a:cubicBezTo>
                  <a:cubicBezTo>
                    <a:pt x="68" y="159"/>
                    <a:pt x="67" y="158"/>
                    <a:pt x="65" y="158"/>
                  </a:cubicBezTo>
                  <a:cubicBezTo>
                    <a:pt x="65" y="159"/>
                    <a:pt x="65" y="159"/>
                    <a:pt x="66" y="159"/>
                  </a:cubicBezTo>
                  <a:cubicBezTo>
                    <a:pt x="67" y="159"/>
                    <a:pt x="69" y="159"/>
                    <a:pt x="71" y="160"/>
                  </a:cubicBezTo>
                  <a:cubicBezTo>
                    <a:pt x="71" y="160"/>
                    <a:pt x="71" y="159"/>
                    <a:pt x="71" y="159"/>
                  </a:cubicBezTo>
                  <a:cubicBezTo>
                    <a:pt x="72" y="160"/>
                    <a:pt x="73" y="160"/>
                    <a:pt x="74" y="159"/>
                  </a:cubicBezTo>
                  <a:cubicBezTo>
                    <a:pt x="75" y="159"/>
                    <a:pt x="75" y="160"/>
                    <a:pt x="76" y="159"/>
                  </a:cubicBezTo>
                  <a:close/>
                  <a:moveTo>
                    <a:pt x="79" y="162"/>
                  </a:moveTo>
                  <a:cubicBezTo>
                    <a:pt x="80" y="162"/>
                    <a:pt x="79" y="161"/>
                    <a:pt x="79" y="161"/>
                  </a:cubicBezTo>
                  <a:cubicBezTo>
                    <a:pt x="78" y="161"/>
                    <a:pt x="77" y="161"/>
                    <a:pt x="76" y="161"/>
                  </a:cubicBezTo>
                  <a:cubicBezTo>
                    <a:pt x="75" y="161"/>
                    <a:pt x="75" y="162"/>
                    <a:pt x="75" y="162"/>
                  </a:cubicBezTo>
                  <a:cubicBezTo>
                    <a:pt x="76" y="162"/>
                    <a:pt x="78" y="163"/>
                    <a:pt x="79" y="162"/>
                  </a:cubicBezTo>
                  <a:close/>
                </a:path>
              </a:pathLst>
            </a:custGeom>
            <a:solidFill>
              <a:schemeClr val="tx1">
                <a:lumMod val="65000"/>
                <a:lumOff val="3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solidFill>
              </a:endParaRPr>
            </a:p>
          </p:txBody>
        </p:sp>
        <p:sp useBgFill="1">
          <p:nvSpPr>
            <p:cNvPr id="8" name="椭圆 7"/>
            <p:cNvSpPr/>
            <p:nvPr/>
          </p:nvSpPr>
          <p:spPr>
            <a:xfrm>
              <a:off x="2332235" y="1756882"/>
              <a:ext cx="2178118" cy="217812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grpSp>
      <p:sp>
        <p:nvSpPr>
          <p:cNvPr id="9" name="文本框 8"/>
          <p:cNvSpPr txBox="1"/>
          <p:nvPr/>
        </p:nvSpPr>
        <p:spPr>
          <a:xfrm>
            <a:off x="3644072" y="847882"/>
            <a:ext cx="1017142" cy="286232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6000">
                <a:latin typeface="印品赤壁赋体" panose="02000500000000000000" pitchFamily="2" charset="-122"/>
                <a:ea typeface="印品赤壁赋体" panose="02000500000000000000" pitchFamily="2" charset="-122"/>
              </a:rPr>
              <a:t>清明节</a:t>
            </a:r>
            <a:endParaRPr lang="zh-CN" altLang="en-US" sz="6000">
              <a:latin typeface="印品赤壁赋体" panose="02000500000000000000" pitchFamily="2" charset="-122"/>
              <a:ea typeface="印品赤壁赋体" panose="02000500000000000000" pitchFamily="2" charset="-122"/>
            </a:endParaRPr>
          </a:p>
        </p:txBody>
      </p:sp>
      <p:sp>
        <p:nvSpPr>
          <p:cNvPr id="10" name="文本框 9"/>
          <p:cNvSpPr txBox="1"/>
          <p:nvPr/>
        </p:nvSpPr>
        <p:spPr>
          <a:xfrm>
            <a:off x="3197572" y="2140307"/>
            <a:ext cx="664797" cy="1805683"/>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200">
                <a:latin typeface="印品赤壁赋体" panose="02000500000000000000" pitchFamily="2" charset="-122"/>
                <a:ea typeface="印品赤壁赋体" panose="02000500000000000000" pitchFamily="2" charset="-122"/>
              </a:rPr>
              <a:t>清明扫墓</a:t>
            </a:r>
            <a:endParaRPr lang="en-US" altLang="zh-CN" sz="1200">
              <a:latin typeface="印品赤壁赋体" panose="02000500000000000000" pitchFamily="2" charset="-122"/>
              <a:ea typeface="印品赤壁赋体" panose="02000500000000000000" pitchFamily="2" charset="-122"/>
            </a:endParaRPr>
          </a:p>
          <a:p>
            <a:pPr>
              <a:lnSpc>
                <a:spcPct val="130000"/>
              </a:lnSpc>
            </a:pPr>
            <a:r>
              <a:rPr lang="zh-CN" altLang="en-US" sz="1200">
                <a:latin typeface="印品赤壁赋体" panose="02000500000000000000" pitchFamily="2" charset="-122"/>
                <a:ea typeface="印品赤壁赋体" panose="02000500000000000000" pitchFamily="2" charset="-122"/>
              </a:rPr>
              <a:t> 继承革命优良传统</a:t>
            </a:r>
            <a:endParaRPr lang="zh-CN" altLang="en-US" sz="1200">
              <a:latin typeface="印品赤壁赋体" panose="02000500000000000000" pitchFamily="2" charset="-122"/>
              <a:ea typeface="印品赤壁赋体" panose="02000500000000000000" pitchFamily="2" charset="-122"/>
            </a:endParaRPr>
          </a:p>
        </p:txBody>
      </p:sp>
      <p:sp>
        <p:nvSpPr>
          <p:cNvPr id="12" name="文本框 11"/>
          <p:cNvSpPr txBox="1"/>
          <p:nvPr/>
        </p:nvSpPr>
        <p:spPr>
          <a:xfrm>
            <a:off x="5939733" y="198935"/>
            <a:ext cx="1661993" cy="5050057"/>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9600" b="1">
                <a:gradFill flip="none" rotWithShape="1">
                  <a:gsLst>
                    <a:gs pos="0">
                      <a:srgbClr val="DD571B"/>
                    </a:gs>
                    <a:gs pos="25000">
                      <a:srgbClr val="602A26"/>
                    </a:gs>
                  </a:gsLst>
                  <a:lin ang="0" scaled="1"/>
                </a:gradFill>
                <a:latin typeface="印品赤壁赋体" panose="02000500000000000000" pitchFamily="2" charset="-122"/>
                <a:ea typeface="印品赤壁赋体" panose="02000500000000000000" pitchFamily="2" charset="-122"/>
              </a:rPr>
              <a:t>忠</a:t>
            </a:r>
            <a:r>
              <a:rPr lang="zh-CN" altLang="en-US" sz="7200" b="1">
                <a:gradFill flip="none" rotWithShape="1">
                  <a:gsLst>
                    <a:gs pos="0">
                      <a:srgbClr val="DD571B"/>
                    </a:gs>
                    <a:gs pos="25000">
                      <a:srgbClr val="602A26"/>
                    </a:gs>
                  </a:gsLst>
                  <a:lin ang="0" scaled="1"/>
                </a:gradFill>
                <a:latin typeface="印品赤壁赋体" panose="02000500000000000000" pitchFamily="2" charset="-122"/>
                <a:ea typeface="印品赤壁赋体" panose="02000500000000000000" pitchFamily="2" charset="-122"/>
              </a:rPr>
              <a:t>魂永</a:t>
            </a:r>
            <a:r>
              <a:rPr lang="zh-CN" altLang="en-US" sz="9600" b="1">
                <a:gradFill flip="none" rotWithShape="1">
                  <a:gsLst>
                    <a:gs pos="0">
                      <a:srgbClr val="DD571B"/>
                    </a:gs>
                    <a:gs pos="25000">
                      <a:srgbClr val="602A26"/>
                    </a:gs>
                  </a:gsLst>
                  <a:lin ang="0" scaled="1"/>
                </a:gradFill>
                <a:latin typeface="印品赤壁赋体" panose="02000500000000000000" pitchFamily="2" charset="-122"/>
                <a:ea typeface="印品赤壁赋体" panose="02000500000000000000" pitchFamily="2" charset="-122"/>
              </a:rPr>
              <a:t>存</a:t>
            </a:r>
            <a:endParaRPr lang="zh-CN" altLang="en-US" sz="9600" b="1">
              <a:gradFill flip="none" rotWithShape="1">
                <a:gsLst>
                  <a:gs pos="0">
                    <a:srgbClr val="DD571B"/>
                  </a:gs>
                  <a:gs pos="25000">
                    <a:srgbClr val="602A26"/>
                  </a:gs>
                </a:gsLst>
                <a:lin ang="0" scaled="1"/>
              </a:gradFill>
              <a:latin typeface="印品赤壁赋体" panose="02000500000000000000" pitchFamily="2" charset="-122"/>
              <a:ea typeface="印品赤壁赋体" panose="02000500000000000000" pitchFamily="2" charset="-122"/>
            </a:endParaRPr>
          </a:p>
        </p:txBody>
      </p:sp>
      <p:pic>
        <p:nvPicPr>
          <p:cNvPr id="13" name="图片 12"/>
          <p:cNvPicPr>
            <a:picLocks noChangeAspect="1"/>
          </p:cNvPicPr>
          <p:nvPr/>
        </p:nvPicPr>
        <p:blipFill>
          <a:blip r:embed="rId4"/>
          <a:srcRect t="-62160" r="12321" b="-53098"/>
          <a:stretch>
            <a:fillRect/>
          </a:stretch>
        </p:blipFill>
        <p:spPr>
          <a:xfrm>
            <a:off x="4063507" y="4863890"/>
            <a:ext cx="3976975" cy="1181100"/>
          </a:xfrm>
          <a:prstGeom prst="rect">
            <a:avLst/>
          </a:prstGeom>
        </p:spPr>
      </p:pic>
      <p:sp>
        <p:nvSpPr>
          <p:cNvPr id="14" name="文本框 13"/>
          <p:cNvSpPr txBox="1"/>
          <p:nvPr/>
        </p:nvSpPr>
        <p:spPr>
          <a:xfrm>
            <a:off x="4304896" y="5196170"/>
            <a:ext cx="2704670" cy="4536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lnSpc>
                <a:spcPct val="130000"/>
              </a:lnSpc>
            </a:pPr>
            <a:r>
              <a:rPr lang="zh-CN" altLang="en-US" sz="2000">
                <a:solidFill>
                  <a:schemeClr val="bg1"/>
                </a:solidFill>
                <a:latin typeface="思源宋体 CN" panose="02020700000000000000" pitchFamily="18" charset="-122"/>
                <a:ea typeface="思源宋体 CN" panose="02020700000000000000" pitchFamily="18" charset="-122"/>
              </a:rPr>
              <a:t> </a:t>
            </a:r>
            <a:r>
              <a:rPr lang="zh-CN" altLang="en-US">
                <a:solidFill>
                  <a:schemeClr val="bg1"/>
                </a:solidFill>
                <a:latin typeface="思源宋体 CN" panose="02020700000000000000" pitchFamily="18" charset="-122"/>
                <a:ea typeface="思源宋体 CN" panose="02020700000000000000" pitchFamily="18" charset="-122"/>
              </a:rPr>
              <a:t>继承革命优良传统</a:t>
            </a:r>
            <a:endParaRPr lang="zh-CN" altLang="en-US" sz="2000">
              <a:solidFill>
                <a:schemeClr val="bg1"/>
              </a:solidFill>
              <a:latin typeface="思源宋体 CN" panose="02020700000000000000" pitchFamily="18" charset="-122"/>
              <a:ea typeface="思源宋体 CN" panose="02020700000000000000" pitchFamily="18"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1" dur="200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up)">
                                      <p:cBhvr>
                                        <p:cTn id="7" dur="2000"/>
                                        <p:tgtEl>
                                          <p:spTgt spid="5"/>
                                        </p:tgtEl>
                                      </p:cBhvr>
                                    </p:animEffect>
                                  </p:childTnLst>
                                </p:cTn>
                              </p:par>
                              <p:par>
                                <p:cTn id="8" presetID="22" presetClass="entr" presetSubtype="1" dur="200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up)">
                                      <p:cBhvr>
                                        <p:cTn id="10" dur="2000"/>
                                        <p:tgtEl>
                                          <p:spTgt spid="9"/>
                                        </p:tgtEl>
                                      </p:cBhvr>
                                    </p:animEffect>
                                  </p:childTnLst>
                                </p:cTn>
                              </p:par>
                            </p:childTnLst>
                          </p:cTn>
                        </p:par>
                        <p:par>
                          <p:cTn id="11" fill="hold" nodeType="afterGroup">
                            <p:stCondLst>
                              <p:cond delay="2000"/>
                            </p:stCondLst>
                            <p:childTnLst>
                              <p:par>
                                <p:cTn id="12" presetID="22" presetClass="entr" presetSubtype="1" dur="2000" fill="hold" grpId="0" nodeType="after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wipe(up)">
                                      <p:cBhvr>
                                        <p:cTn id="14" dur="2000"/>
                                        <p:tgtEl>
                                          <p:spTgt spid="10"/>
                                        </p:tgtEl>
                                      </p:cBhvr>
                                    </p:animEffect>
                                  </p:childTnLst>
                                </p:cTn>
                              </p:par>
                            </p:childTnLst>
                          </p:cTn>
                        </p:par>
                        <p:par>
                          <p:cTn id="15" fill="hold" nodeType="afterGroup">
                            <p:stCondLst>
                              <p:cond delay="4000"/>
                            </p:stCondLst>
                            <p:childTnLst>
                              <p:par>
                                <p:cTn id="16" presetID="22" presetClass="entr" presetSubtype="1" dur="2000" fill="hold" grpId="0" nodeType="after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wipe(up)">
                                      <p:cBhvr>
                                        <p:cTn id="18" dur="2000"/>
                                        <p:tgtEl>
                                          <p:spTgt spid="12"/>
                                        </p:tgtEl>
                                      </p:cBhvr>
                                    </p:animEffect>
                                  </p:childTnLst>
                                </p:cTn>
                              </p:par>
                            </p:childTnLst>
                          </p:cTn>
                        </p:par>
                        <p:par>
                          <p:cTn id="19" fill="hold" nodeType="afterGroup">
                            <p:stCondLst>
                              <p:cond delay="6000"/>
                            </p:stCondLst>
                            <p:childTnLst>
                              <p:par>
                                <p:cTn id="20" presetID="22" presetClass="entr" presetSubtype="8" dur="500" fill="hold" nodeType="after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wipe(left)">
                                      <p:cBhvr>
                                        <p:cTn id="22" dur="500"/>
                                        <p:tgtEl>
                                          <p:spTgt spid="13"/>
                                        </p:tgtEl>
                                      </p:cBhvr>
                                    </p:animEffect>
                                  </p:childTnLst>
                                </p:cTn>
                              </p:par>
                              <p:par>
                                <p:cTn id="23" presetID="22" presetClass="entr" presetSubtype="8" dur="500" fill="hold" grpId="0" nodeType="withEffect">
                                  <p:stCondLst>
                                    <p:cond delay="0"/>
                                  </p:stCondLst>
                                  <p:childTnLst>
                                    <p:set>
                                      <p:cBhvr>
                                        <p:cTn id="24" dur="1" fill="hold">
                                          <p:stCondLst>
                                            <p:cond delay="0"/>
                                          </p:stCondLst>
                                        </p:cTn>
                                        <p:tgtEl>
                                          <p:spTgt spid="14"/>
                                        </p:tgtEl>
                                        <p:attrNameLst>
                                          <p:attrName>style.visibility</p:attrName>
                                        </p:attrNameLst>
                                      </p:cBhvr>
                                      <p:to>
                                        <p:strVal val="visible"/>
                                      </p:to>
                                    </p:set>
                                    <p:animEffect transition="in" filter="wipe(left)">
                                      <p:cBhvr>
                                        <p:cTn id="25"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P spid="10" grpId="0"/>
      <p:bldP spid="12" grpId="0"/>
      <p:bldP spid="14"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0" y="1"/>
            <a:ext cx="12192000" cy="6858000"/>
          </a:xfrm>
          <a:prstGeom prst="rect">
            <a:avLst/>
          </a:prstGeom>
        </p:spPr>
      </p:pic>
      <p:pic>
        <p:nvPicPr>
          <p:cNvPr id="3" name="图片 3"/>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rot="8913493">
            <a:off x="757631" y="1364705"/>
            <a:ext cx="1483573" cy="15087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文本框 3"/>
          <p:cNvSpPr txBox="1"/>
          <p:nvPr/>
        </p:nvSpPr>
        <p:spPr>
          <a:xfrm>
            <a:off x="1041400" y="1460500"/>
            <a:ext cx="1778000" cy="9233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5400">
                <a:solidFill>
                  <a:srgbClr val="BB0F1C"/>
                </a:solidFill>
                <a:latin typeface="印品赤壁赋体" panose="02000500000000000000" pitchFamily="2" charset="-122"/>
                <a:ea typeface="印品赤壁赋体" panose="02000500000000000000" pitchFamily="2" charset="-122"/>
              </a:rPr>
              <a:t>前言</a:t>
            </a:r>
            <a:endParaRPr lang="zh-CN" altLang="en-US" sz="5400">
              <a:solidFill>
                <a:srgbClr val="BB0F1C"/>
              </a:solidFill>
              <a:latin typeface="印品赤壁赋体" panose="02000500000000000000" pitchFamily="2" charset="-122"/>
              <a:ea typeface="印品赤壁赋体" panose="02000500000000000000" pitchFamily="2" charset="-122"/>
            </a:endParaRPr>
          </a:p>
        </p:txBody>
      </p:sp>
      <p:sp>
        <p:nvSpPr>
          <p:cNvPr id="5" name="TextBox 5"/>
          <p:cNvSpPr txBox="1">
            <a:spLocks noChangeArrowheads="1"/>
          </p:cNvSpPr>
          <p:nvPr/>
        </p:nvSpPr>
        <p:spPr bwMode="auto">
          <a:xfrm>
            <a:off x="2546718" y="1914703"/>
            <a:ext cx="8204200" cy="39780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1" latinLnBrk="0" hangingPunct="1">
              <a:spcBef>
                <a:spcPct val="20000"/>
              </a:spcBef>
              <a:buFont typeface="Arial" pitchFamily="34" charset="0"/>
              <a:buChar char="•"/>
              <a:defRPr sz="3200" kern="1200">
                <a:solidFill>
                  <a:schemeClr val="tx1"/>
                </a:solidFill>
                <a:latin typeface="Arial Narrow" panose="020b0606020202030204" pitchFamily="34" charset="0"/>
                <a:ea typeface="微软雅黑" panose="020b0503020204020204" pitchFamily="34" charset="-122"/>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Arial Narrow" panose="020b0606020202030204" pitchFamily="34" charset="0"/>
                <a:ea typeface="微软雅黑" panose="020b0503020204020204" pitchFamily="34" charset="-122"/>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Arial Narrow" panose="020b0606020202030204" pitchFamily="34" charset="0"/>
                <a:ea typeface="微软雅黑" panose="020b0503020204020204" pitchFamily="34" charset="-122"/>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Arial Narrow" panose="020b0606020202030204" pitchFamily="34" charset="0"/>
                <a:ea typeface="微软雅黑" panose="020b0503020204020204" pitchFamily="34" charset="-122"/>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Arial Narrow" panose="020b0606020202030204" pitchFamily="34" charset="0"/>
                <a:ea typeface="微软雅黑" panose="020b0503020204020204" pitchFamily="34"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Arial Narrow" panose="020b0606020202030204" pitchFamily="34" charset="0"/>
                <a:ea typeface="微软雅黑" panose="020b0503020204020204" pitchFamily="34"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Arial Narrow" panose="020b0606020202030204" pitchFamily="34" charset="0"/>
                <a:ea typeface="微软雅黑" panose="020b0503020204020204" pitchFamily="34"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Arial Narrow" panose="020b0606020202030204" pitchFamily="34" charset="0"/>
                <a:ea typeface="微软雅黑" panose="020b0503020204020204" pitchFamily="34"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Arial Narrow" panose="020b0606020202030204" pitchFamily="34" charset="0"/>
                <a:ea typeface="微软雅黑" panose="020b0503020204020204" pitchFamily="34" charset="-122"/>
                <a:cs typeface="+mn-cs"/>
              </a:defRPr>
            </a:lvl9pPr>
          </a:lstStyle>
          <a:p>
            <a:pPr algn="just" defTabSz="1097280">
              <a:lnSpc>
                <a:spcPct val="150000"/>
              </a:lnSpc>
              <a:spcBef>
                <a:spcPts val="720"/>
              </a:spcBef>
              <a:buNone/>
              <a:defRPr/>
            </a:pPr>
            <a:r>
              <a:rPr lang="zh-CN" altLang="en-US" sz="1800">
                <a:latin typeface="印品赤壁赋体" panose="02000500000000000000" pitchFamily="2" charset="-122"/>
                <a:ea typeface="印品赤壁赋体" panose="02000500000000000000" pitchFamily="2" charset="-122"/>
              </a:rPr>
              <a:t>       天地英雄气，千秋尚凛然。习近平总书记高度重视对英雄模范的宣传和表彰，曾经在多个场合深情讲述英烈故事，多次就崇尚英烈、关爱英雄作出部署，号召全社会敬仰英雄、学习英雄。今天是清明节，让我们跟随习近平总书记一起缅怀先烈、致敬英雄。</a:t>
            </a:r>
            <a:endParaRPr lang="zh-CN" altLang="en-US" sz="1800">
              <a:latin typeface="印品赤壁赋体" panose="02000500000000000000" pitchFamily="2" charset="-122"/>
              <a:ea typeface="印品赤壁赋体" panose="02000500000000000000"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2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2000"/>
                                        <p:tgtEl>
                                          <p:spTgt spid="4"/>
                                        </p:tgtEl>
                                      </p:cBhvr>
                                    </p:animEffect>
                                  </p:childTnLst>
                                </p:cTn>
                              </p:par>
                            </p:childTnLst>
                          </p:cTn>
                        </p:par>
                        <p:par>
                          <p:cTn id="8" fill="hold" nodeType="afterGroup">
                            <p:stCondLst>
                              <p:cond delay="2000"/>
                            </p:stCondLst>
                            <p:childTnLst>
                              <p:par>
                                <p:cTn id="9" presetID="22" presetClass="entr" presetSubtype="1" dur="20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up)">
                                      <p:cBhvr>
                                        <p:cTn id="11"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0" y="1"/>
            <a:ext cx="12192000" cy="6858000"/>
          </a:xfrm>
          <a:prstGeom prst="rect">
            <a:avLst/>
          </a:prstGeom>
        </p:spPr>
      </p:pic>
      <p:pic>
        <p:nvPicPr>
          <p:cNvPr id="16" name="图片 15"/>
          <p:cNvPicPr>
            <a:picLocks noChangeAspect="1"/>
          </p:cNvPicPr>
          <p:nvPr/>
        </p:nvPicPr>
        <p:blipFill>
          <a:blip r:embed="rId3"/>
          <a:srcRect t="-62160" r="12321" b="-53098"/>
          <a:stretch>
            <a:fillRect/>
          </a:stretch>
        </p:blipFill>
        <p:spPr>
          <a:xfrm rot="5400000">
            <a:off x="881711" y="3269315"/>
            <a:ext cx="3950639" cy="1042337"/>
          </a:xfrm>
          <a:prstGeom prst="rect">
            <a:avLst/>
          </a:prstGeom>
        </p:spPr>
      </p:pic>
      <p:pic>
        <p:nvPicPr>
          <p:cNvPr id="6" name="图片 3"/>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rot="8913493">
            <a:off x="795731" y="932905"/>
            <a:ext cx="1483573" cy="15087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文本框 6"/>
          <p:cNvSpPr txBox="1"/>
          <p:nvPr/>
        </p:nvSpPr>
        <p:spPr>
          <a:xfrm>
            <a:off x="1079500" y="1028700"/>
            <a:ext cx="1778000" cy="9233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5400">
                <a:solidFill>
                  <a:srgbClr val="BB0F1C"/>
                </a:solidFill>
                <a:latin typeface="印品赤壁赋体" panose="02000500000000000000" pitchFamily="2" charset="-122"/>
                <a:ea typeface="印品赤壁赋体" panose="02000500000000000000" pitchFamily="2" charset="-122"/>
              </a:rPr>
              <a:t>目录</a:t>
            </a:r>
            <a:endParaRPr lang="zh-CN" altLang="en-US" sz="5400">
              <a:solidFill>
                <a:srgbClr val="BB0F1C"/>
              </a:solidFill>
              <a:latin typeface="印品赤壁赋体" panose="02000500000000000000" pitchFamily="2" charset="-122"/>
              <a:ea typeface="印品赤壁赋体" panose="02000500000000000000" pitchFamily="2" charset="-122"/>
            </a:endParaRPr>
          </a:p>
        </p:txBody>
      </p:sp>
      <p:pic>
        <p:nvPicPr>
          <p:cNvPr id="24" name="图片 23"/>
          <p:cNvPicPr>
            <a:picLocks noChangeAspect="1"/>
          </p:cNvPicPr>
          <p:nvPr/>
        </p:nvPicPr>
        <p:blipFill>
          <a:blip r:embed="rId3"/>
          <a:srcRect t="-62160" r="12321" b="-53098"/>
          <a:stretch>
            <a:fillRect/>
          </a:stretch>
        </p:blipFill>
        <p:spPr>
          <a:xfrm rot="5400000">
            <a:off x="5199711" y="3269318"/>
            <a:ext cx="3950640" cy="1042337"/>
          </a:xfrm>
          <a:prstGeom prst="rect">
            <a:avLst/>
          </a:prstGeom>
        </p:spPr>
      </p:pic>
      <p:pic>
        <p:nvPicPr>
          <p:cNvPr id="25" name="图片 24"/>
          <p:cNvPicPr>
            <a:picLocks noChangeAspect="1"/>
          </p:cNvPicPr>
          <p:nvPr/>
        </p:nvPicPr>
        <p:blipFill>
          <a:blip r:embed="rId3"/>
          <a:srcRect t="-62160" r="12321" b="-53098"/>
          <a:stretch>
            <a:fillRect/>
          </a:stretch>
        </p:blipFill>
        <p:spPr>
          <a:xfrm rot="5400000">
            <a:off x="7358712" y="3269319"/>
            <a:ext cx="3950640" cy="1042337"/>
          </a:xfrm>
          <a:prstGeom prst="rect">
            <a:avLst/>
          </a:prstGeom>
        </p:spPr>
      </p:pic>
      <p:sp>
        <p:nvSpPr>
          <p:cNvPr id="17" name="文本框 16"/>
          <p:cNvSpPr txBox="1"/>
          <p:nvPr/>
        </p:nvSpPr>
        <p:spPr>
          <a:xfrm>
            <a:off x="8967115" y="1920648"/>
            <a:ext cx="677108" cy="1322070"/>
          </a:xfrm>
          <a:prstGeom prst="rect">
            <a:avLst/>
          </a:prstGeom>
          <a:noFill/>
          <a:ln>
            <a:noFill/>
          </a:ln>
        </p:spPr>
        <p:txBody>
          <a:bodyPr wrap="square" rtlCol="0">
            <a:spAutoFit/>
          </a:bodyPr>
          <a:lstStyle>
            <a:defPPr>
              <a:defRPr lang="zh-CN"/>
            </a:defPPr>
            <a:lvl1pPr marL="0" algn="dist" defTabSz="914400" rtl="0" eaLnBrk="1" latinLnBrk="0" hangingPunct="1">
              <a:defRPr sz="3200" kern="1200">
                <a:solidFill>
                  <a:schemeClr val="tx1"/>
                </a:solidFill>
                <a:latin typeface="方正清刻本悦宋简体" panose="02000000000000000000" pitchFamily="2" charset="-122"/>
                <a:ea typeface="方正清刻本悦宋简体" panose="02000000000000000000"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2000">
                <a:solidFill>
                  <a:schemeClr val="bg1"/>
                </a:solidFill>
                <a:latin typeface="印品赤壁赋体" panose="02000500000000000000" pitchFamily="2" charset="-122"/>
                <a:ea typeface="印品赤壁赋体" panose="02000500000000000000" pitchFamily="2" charset="-122"/>
              </a:rPr>
              <a:t>清明来源</a:t>
            </a:r>
            <a:endParaRPr lang="zh-CN" altLang="en-US" sz="2000">
              <a:solidFill>
                <a:schemeClr val="bg1"/>
              </a:solidFill>
              <a:latin typeface="印品赤壁赋体" panose="02000500000000000000" pitchFamily="2" charset="-122"/>
              <a:ea typeface="印品赤壁赋体" panose="02000500000000000000" pitchFamily="2" charset="-122"/>
            </a:endParaRPr>
          </a:p>
        </p:txBody>
      </p:sp>
      <p:sp>
        <p:nvSpPr>
          <p:cNvPr id="18" name="文本框 17"/>
          <p:cNvSpPr txBox="1"/>
          <p:nvPr/>
        </p:nvSpPr>
        <p:spPr>
          <a:xfrm>
            <a:off x="6798008" y="1920648"/>
            <a:ext cx="677108" cy="706755"/>
          </a:xfrm>
          <a:prstGeom prst="rect">
            <a:avLst/>
          </a:prstGeom>
          <a:noFill/>
          <a:ln>
            <a:noFill/>
          </a:ln>
        </p:spPr>
        <p:txBody>
          <a:bodyPr wrap="square" rtlCol="0">
            <a:spAutoFit/>
          </a:bodyPr>
          <a:lstStyle>
            <a:defPPr>
              <a:defRPr lang="zh-CN"/>
            </a:defPPr>
            <a:lvl1pPr marL="0" algn="dist" defTabSz="914400" rtl="0" eaLnBrk="1" latinLnBrk="0" hangingPunct="1">
              <a:defRPr sz="3200" kern="1200">
                <a:solidFill>
                  <a:schemeClr val="tx1"/>
                </a:solidFill>
                <a:latin typeface="方正清刻本悦宋简体" panose="02000000000000000000" pitchFamily="2" charset="-122"/>
                <a:ea typeface="方正清刻本悦宋简体" panose="02000000000000000000"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2000">
                <a:solidFill>
                  <a:schemeClr val="bg1"/>
                </a:solidFill>
                <a:latin typeface="印品赤壁赋体" panose="02000500000000000000" pitchFamily="2" charset="-122"/>
                <a:ea typeface="印品赤壁赋体" panose="02000500000000000000" pitchFamily="2" charset="-122"/>
              </a:rPr>
              <a:t>习俗</a:t>
            </a:r>
            <a:endParaRPr lang="zh-CN" altLang="en-US" sz="2000">
              <a:solidFill>
                <a:schemeClr val="bg1"/>
              </a:solidFill>
              <a:latin typeface="印品赤壁赋体" panose="02000500000000000000" pitchFamily="2" charset="-122"/>
              <a:ea typeface="印品赤壁赋体" panose="02000500000000000000" pitchFamily="2" charset="-122"/>
            </a:endParaRPr>
          </a:p>
        </p:txBody>
      </p:sp>
      <p:pic>
        <p:nvPicPr>
          <p:cNvPr id="23" name="图片 22"/>
          <p:cNvPicPr>
            <a:picLocks noChangeAspect="1"/>
          </p:cNvPicPr>
          <p:nvPr/>
        </p:nvPicPr>
        <p:blipFill>
          <a:blip r:embed="rId3"/>
          <a:srcRect t="-62160" r="12321" b="-53098"/>
          <a:stretch>
            <a:fillRect/>
          </a:stretch>
        </p:blipFill>
        <p:spPr>
          <a:xfrm rot="5400000">
            <a:off x="3040711" y="3269317"/>
            <a:ext cx="3950640" cy="1042337"/>
          </a:xfrm>
          <a:prstGeom prst="rect">
            <a:avLst/>
          </a:prstGeom>
        </p:spPr>
      </p:pic>
      <p:sp>
        <p:nvSpPr>
          <p:cNvPr id="19" name="文本框 18"/>
          <p:cNvSpPr txBox="1"/>
          <p:nvPr/>
        </p:nvSpPr>
        <p:spPr>
          <a:xfrm>
            <a:off x="4667000" y="1920648"/>
            <a:ext cx="677108" cy="706755"/>
          </a:xfrm>
          <a:prstGeom prst="rect">
            <a:avLst/>
          </a:prstGeom>
          <a:noFill/>
          <a:ln>
            <a:noFill/>
          </a:ln>
        </p:spPr>
        <p:txBody>
          <a:bodyPr wrap="square" rtlCol="0">
            <a:spAutoFit/>
          </a:bodyPr>
          <a:lstStyle>
            <a:defPPr>
              <a:defRPr lang="zh-CN"/>
            </a:defPPr>
            <a:lvl1pPr marL="0" algn="dist" defTabSz="914400" rtl="0" eaLnBrk="1" latinLnBrk="0" hangingPunct="1">
              <a:defRPr sz="3200" kern="1200">
                <a:solidFill>
                  <a:schemeClr val="tx1"/>
                </a:solidFill>
                <a:latin typeface="方正清刻本悦宋简体" panose="02000000000000000000" pitchFamily="2" charset="-122"/>
                <a:ea typeface="方正清刻本悦宋简体" panose="02000000000000000000"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2000">
                <a:solidFill>
                  <a:schemeClr val="bg1"/>
                </a:solidFill>
                <a:latin typeface="印品赤壁赋体" panose="02000500000000000000" pitchFamily="2" charset="-122"/>
                <a:ea typeface="印品赤壁赋体" panose="02000500000000000000" pitchFamily="2" charset="-122"/>
              </a:rPr>
              <a:t>食俗 </a:t>
            </a:r>
            <a:endParaRPr lang="zh-CN" altLang="en-US" sz="2000">
              <a:solidFill>
                <a:schemeClr val="bg1"/>
              </a:solidFill>
              <a:latin typeface="印品赤壁赋体" panose="02000500000000000000" pitchFamily="2" charset="-122"/>
              <a:ea typeface="印品赤壁赋体" panose="02000500000000000000" pitchFamily="2" charset="-122"/>
            </a:endParaRPr>
          </a:p>
        </p:txBody>
      </p:sp>
      <p:sp>
        <p:nvSpPr>
          <p:cNvPr id="20" name="文本框 19"/>
          <p:cNvSpPr txBox="1"/>
          <p:nvPr/>
        </p:nvSpPr>
        <p:spPr>
          <a:xfrm>
            <a:off x="2672690" y="1854202"/>
            <a:ext cx="426110" cy="1322070"/>
          </a:xfrm>
          <a:prstGeom prst="rect">
            <a:avLst/>
          </a:prstGeom>
          <a:noFill/>
          <a:ln>
            <a:noFill/>
          </a:ln>
        </p:spPr>
        <p:txBody>
          <a:bodyPr wrap="square" rtlCol="0">
            <a:spAutoFit/>
          </a:bodyPr>
          <a:lstStyle>
            <a:defPPr>
              <a:defRPr lang="zh-CN"/>
            </a:defPPr>
            <a:lvl1pPr marL="0" algn="dist" defTabSz="914400" rtl="0" eaLnBrk="1" latinLnBrk="0" hangingPunct="1">
              <a:defRPr sz="3200" kern="1200">
                <a:solidFill>
                  <a:schemeClr val="tx1"/>
                </a:solidFill>
                <a:latin typeface="方正清刻本悦宋简体" panose="02000000000000000000" pitchFamily="2" charset="-122"/>
                <a:ea typeface="方正清刻本悦宋简体" panose="02000000000000000000"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2000">
                <a:solidFill>
                  <a:schemeClr val="bg1"/>
                </a:solidFill>
                <a:latin typeface="印品赤壁赋体" panose="02000500000000000000" pitchFamily="2" charset="-122"/>
                <a:ea typeface="印品赤壁赋体" panose="02000500000000000000" pitchFamily="2" charset="-122"/>
              </a:rPr>
              <a:t>其他国家 </a:t>
            </a:r>
            <a:endParaRPr lang="zh-CN" altLang="en-US" sz="2000">
              <a:solidFill>
                <a:schemeClr val="bg1"/>
              </a:solidFill>
              <a:latin typeface="印品赤壁赋体" panose="02000500000000000000" pitchFamily="2" charset="-122"/>
              <a:ea typeface="印品赤壁赋体" panose="02000500000000000000" pitchFamily="2" charset="-122"/>
            </a:endParaRPr>
          </a:p>
        </p:txBody>
      </p:sp>
      <p:sp>
        <p:nvSpPr>
          <p:cNvPr id="26" name="文本框 25"/>
          <p:cNvSpPr txBox="1"/>
          <p:nvPr/>
        </p:nvSpPr>
        <p:spPr>
          <a:xfrm>
            <a:off x="2805047" y="1958748"/>
            <a:ext cx="1169551" cy="1323439"/>
          </a:xfrm>
          <a:prstGeom prst="rect">
            <a:avLst/>
          </a:prstGeom>
          <a:noFill/>
        </p:spPr>
        <p:txBody>
          <a:bodyPr vert="eaVert"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1600">
                <a:solidFill>
                  <a:prstClr val="black">
                    <a:lumMod val="50000"/>
                    <a:lumOff val="50000"/>
                  </a:prstClr>
                </a:solidFill>
                <a:latin typeface="印品赤壁赋体" panose="02000500000000000000" pitchFamily="2" charset="-122"/>
                <a:ea typeface="印品赤壁赋体" panose="02000500000000000000" pitchFamily="2" charset="-122"/>
              </a:rPr>
              <a:t>请在这里，</a:t>
            </a:r>
            <a:endParaRPr lang="en-US" altLang="zh-CN" sz="1600">
              <a:solidFill>
                <a:prstClr val="black">
                  <a:lumMod val="50000"/>
                  <a:lumOff val="50000"/>
                </a:prstClr>
              </a:solidFill>
              <a:latin typeface="印品赤壁赋体" panose="02000500000000000000" pitchFamily="2" charset="-122"/>
              <a:ea typeface="印品赤壁赋体" panose="02000500000000000000" pitchFamily="2" charset="-122"/>
            </a:endParaRPr>
          </a:p>
          <a:p>
            <a:pPr>
              <a:defRPr/>
            </a:pPr>
            <a:r>
              <a:rPr lang="zh-CN" altLang="en-US" sz="1600">
                <a:solidFill>
                  <a:prstClr val="black">
                    <a:lumMod val="50000"/>
                    <a:lumOff val="50000"/>
                  </a:prstClr>
                </a:solidFill>
                <a:latin typeface="印品赤壁赋体" panose="02000500000000000000" pitchFamily="2" charset="-122"/>
                <a:ea typeface="印品赤壁赋体" panose="02000500000000000000" pitchFamily="2" charset="-122"/>
              </a:rPr>
              <a:t>输入副标</a:t>
            </a:r>
            <a:endParaRPr lang="en-US" altLang="zh-CN" sz="1600">
              <a:solidFill>
                <a:prstClr val="black">
                  <a:lumMod val="50000"/>
                  <a:lumOff val="50000"/>
                </a:prstClr>
              </a:solidFill>
              <a:latin typeface="印品赤壁赋体" panose="02000500000000000000" pitchFamily="2" charset="-122"/>
              <a:ea typeface="印品赤壁赋体" panose="02000500000000000000" pitchFamily="2" charset="-122"/>
            </a:endParaRPr>
          </a:p>
          <a:p>
            <a:pPr>
              <a:defRPr/>
            </a:pPr>
            <a:r>
              <a:rPr lang="zh-CN" altLang="en-US" sz="1600">
                <a:solidFill>
                  <a:prstClr val="black">
                    <a:lumMod val="50000"/>
                    <a:lumOff val="50000"/>
                  </a:prstClr>
                </a:solidFill>
                <a:latin typeface="印品赤壁赋体" panose="02000500000000000000" pitchFamily="2" charset="-122"/>
                <a:ea typeface="印品赤壁赋体" panose="02000500000000000000" pitchFamily="2" charset="-122"/>
              </a:rPr>
              <a:t>题输入副标题</a:t>
            </a:r>
            <a:endParaRPr lang="zh-CN" altLang="en-US" sz="1600">
              <a:solidFill>
                <a:prstClr val="black">
                  <a:lumMod val="50000"/>
                  <a:lumOff val="50000"/>
                </a:prstClr>
              </a:solidFill>
              <a:latin typeface="印品赤壁赋体" panose="02000500000000000000" pitchFamily="2" charset="-122"/>
              <a:ea typeface="印品赤壁赋体" panose="02000500000000000000" pitchFamily="2" charset="-122"/>
            </a:endParaRPr>
          </a:p>
          <a:p>
            <a:pPr>
              <a:defRPr/>
            </a:pPr>
            <a:endParaRPr lang="zh-CN" altLang="en-US" sz="1600">
              <a:solidFill>
                <a:prstClr val="black">
                  <a:lumMod val="50000"/>
                  <a:lumOff val="50000"/>
                </a:prstClr>
              </a:solidFill>
              <a:latin typeface="印品赤壁赋体" panose="02000500000000000000" pitchFamily="2" charset="-122"/>
              <a:ea typeface="印品赤壁赋体" panose="02000500000000000000" pitchFamily="2" charset="-122"/>
            </a:endParaRPr>
          </a:p>
        </p:txBody>
      </p:sp>
      <p:sp>
        <p:nvSpPr>
          <p:cNvPr id="28" name="文本框 27"/>
          <p:cNvSpPr txBox="1"/>
          <p:nvPr/>
        </p:nvSpPr>
        <p:spPr>
          <a:xfrm>
            <a:off x="4976747" y="1958748"/>
            <a:ext cx="1169551" cy="1323439"/>
          </a:xfrm>
          <a:prstGeom prst="rect">
            <a:avLst/>
          </a:prstGeom>
          <a:noFill/>
        </p:spPr>
        <p:txBody>
          <a:bodyPr vert="eaVert"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1600">
                <a:solidFill>
                  <a:prstClr val="black">
                    <a:lumMod val="50000"/>
                    <a:lumOff val="50000"/>
                  </a:prstClr>
                </a:solidFill>
                <a:latin typeface="印品赤壁赋体" panose="02000500000000000000" pitchFamily="2" charset="-122"/>
                <a:ea typeface="印品赤壁赋体" panose="02000500000000000000" pitchFamily="2" charset="-122"/>
              </a:rPr>
              <a:t>请在这里，</a:t>
            </a:r>
            <a:endParaRPr lang="en-US" altLang="zh-CN" sz="1600">
              <a:solidFill>
                <a:prstClr val="black">
                  <a:lumMod val="50000"/>
                  <a:lumOff val="50000"/>
                </a:prstClr>
              </a:solidFill>
              <a:latin typeface="印品赤壁赋体" panose="02000500000000000000" pitchFamily="2" charset="-122"/>
              <a:ea typeface="印品赤壁赋体" panose="02000500000000000000" pitchFamily="2" charset="-122"/>
            </a:endParaRPr>
          </a:p>
          <a:p>
            <a:pPr>
              <a:defRPr/>
            </a:pPr>
            <a:r>
              <a:rPr lang="zh-CN" altLang="en-US" sz="1600">
                <a:solidFill>
                  <a:prstClr val="black">
                    <a:lumMod val="50000"/>
                    <a:lumOff val="50000"/>
                  </a:prstClr>
                </a:solidFill>
                <a:latin typeface="印品赤壁赋体" panose="02000500000000000000" pitchFamily="2" charset="-122"/>
                <a:ea typeface="印品赤壁赋体" panose="02000500000000000000" pitchFamily="2" charset="-122"/>
              </a:rPr>
              <a:t>输入副标</a:t>
            </a:r>
            <a:endParaRPr lang="en-US" altLang="zh-CN" sz="1600">
              <a:solidFill>
                <a:prstClr val="black">
                  <a:lumMod val="50000"/>
                  <a:lumOff val="50000"/>
                </a:prstClr>
              </a:solidFill>
              <a:latin typeface="印品赤壁赋体" panose="02000500000000000000" pitchFamily="2" charset="-122"/>
              <a:ea typeface="印品赤壁赋体" panose="02000500000000000000" pitchFamily="2" charset="-122"/>
            </a:endParaRPr>
          </a:p>
          <a:p>
            <a:pPr>
              <a:defRPr/>
            </a:pPr>
            <a:r>
              <a:rPr lang="zh-CN" altLang="en-US" sz="1600">
                <a:solidFill>
                  <a:prstClr val="black">
                    <a:lumMod val="50000"/>
                    <a:lumOff val="50000"/>
                  </a:prstClr>
                </a:solidFill>
                <a:latin typeface="印品赤壁赋体" panose="02000500000000000000" pitchFamily="2" charset="-122"/>
                <a:ea typeface="印品赤壁赋体" panose="02000500000000000000" pitchFamily="2" charset="-122"/>
              </a:rPr>
              <a:t>题输入副标题</a:t>
            </a:r>
            <a:endParaRPr lang="zh-CN" altLang="en-US" sz="1600">
              <a:solidFill>
                <a:prstClr val="black">
                  <a:lumMod val="50000"/>
                  <a:lumOff val="50000"/>
                </a:prstClr>
              </a:solidFill>
              <a:latin typeface="印品赤壁赋体" panose="02000500000000000000" pitchFamily="2" charset="-122"/>
              <a:ea typeface="印品赤壁赋体" panose="02000500000000000000" pitchFamily="2" charset="-122"/>
            </a:endParaRPr>
          </a:p>
          <a:p>
            <a:pPr>
              <a:defRPr/>
            </a:pPr>
            <a:endParaRPr lang="zh-CN" altLang="en-US" sz="1600">
              <a:solidFill>
                <a:prstClr val="black">
                  <a:lumMod val="50000"/>
                  <a:lumOff val="50000"/>
                </a:prstClr>
              </a:solidFill>
              <a:latin typeface="印品赤壁赋体" panose="02000500000000000000" pitchFamily="2" charset="-122"/>
              <a:ea typeface="印品赤壁赋体" panose="02000500000000000000" pitchFamily="2" charset="-122"/>
            </a:endParaRPr>
          </a:p>
        </p:txBody>
      </p:sp>
      <p:sp>
        <p:nvSpPr>
          <p:cNvPr id="29" name="文本框 28"/>
          <p:cNvSpPr txBox="1"/>
          <p:nvPr/>
        </p:nvSpPr>
        <p:spPr>
          <a:xfrm>
            <a:off x="7148447" y="1958748"/>
            <a:ext cx="1169551" cy="1323439"/>
          </a:xfrm>
          <a:prstGeom prst="rect">
            <a:avLst/>
          </a:prstGeom>
          <a:noFill/>
        </p:spPr>
        <p:txBody>
          <a:bodyPr vert="eaVert"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1600">
                <a:solidFill>
                  <a:prstClr val="black">
                    <a:lumMod val="50000"/>
                    <a:lumOff val="50000"/>
                  </a:prstClr>
                </a:solidFill>
                <a:latin typeface="印品赤壁赋体" panose="02000500000000000000" pitchFamily="2" charset="-122"/>
                <a:ea typeface="印品赤壁赋体" panose="02000500000000000000" pitchFamily="2" charset="-122"/>
              </a:rPr>
              <a:t>请在这里，</a:t>
            </a:r>
            <a:endParaRPr lang="en-US" altLang="zh-CN" sz="1600">
              <a:solidFill>
                <a:prstClr val="black">
                  <a:lumMod val="50000"/>
                  <a:lumOff val="50000"/>
                </a:prstClr>
              </a:solidFill>
              <a:latin typeface="印品赤壁赋体" panose="02000500000000000000" pitchFamily="2" charset="-122"/>
              <a:ea typeface="印品赤壁赋体" panose="02000500000000000000" pitchFamily="2" charset="-122"/>
            </a:endParaRPr>
          </a:p>
          <a:p>
            <a:pPr>
              <a:defRPr/>
            </a:pPr>
            <a:r>
              <a:rPr lang="zh-CN" altLang="en-US" sz="1600">
                <a:solidFill>
                  <a:prstClr val="black">
                    <a:lumMod val="50000"/>
                    <a:lumOff val="50000"/>
                  </a:prstClr>
                </a:solidFill>
                <a:latin typeface="印品赤壁赋体" panose="02000500000000000000" pitchFamily="2" charset="-122"/>
                <a:ea typeface="印品赤壁赋体" panose="02000500000000000000" pitchFamily="2" charset="-122"/>
              </a:rPr>
              <a:t>输入副标</a:t>
            </a:r>
            <a:endParaRPr lang="en-US" altLang="zh-CN" sz="1600">
              <a:solidFill>
                <a:prstClr val="black">
                  <a:lumMod val="50000"/>
                  <a:lumOff val="50000"/>
                </a:prstClr>
              </a:solidFill>
              <a:latin typeface="印品赤壁赋体" panose="02000500000000000000" pitchFamily="2" charset="-122"/>
              <a:ea typeface="印品赤壁赋体" panose="02000500000000000000" pitchFamily="2" charset="-122"/>
            </a:endParaRPr>
          </a:p>
          <a:p>
            <a:pPr>
              <a:defRPr/>
            </a:pPr>
            <a:r>
              <a:rPr lang="zh-CN" altLang="en-US" sz="1600">
                <a:solidFill>
                  <a:prstClr val="black">
                    <a:lumMod val="50000"/>
                    <a:lumOff val="50000"/>
                  </a:prstClr>
                </a:solidFill>
                <a:latin typeface="印品赤壁赋体" panose="02000500000000000000" pitchFamily="2" charset="-122"/>
                <a:ea typeface="印品赤壁赋体" panose="02000500000000000000" pitchFamily="2" charset="-122"/>
              </a:rPr>
              <a:t>题输入副标题</a:t>
            </a:r>
            <a:endParaRPr lang="zh-CN" altLang="en-US" sz="1600">
              <a:solidFill>
                <a:prstClr val="black">
                  <a:lumMod val="50000"/>
                  <a:lumOff val="50000"/>
                </a:prstClr>
              </a:solidFill>
              <a:latin typeface="印品赤壁赋体" panose="02000500000000000000" pitchFamily="2" charset="-122"/>
              <a:ea typeface="印品赤壁赋体" panose="02000500000000000000" pitchFamily="2" charset="-122"/>
            </a:endParaRPr>
          </a:p>
          <a:p>
            <a:pPr>
              <a:defRPr/>
            </a:pPr>
            <a:endParaRPr lang="zh-CN" altLang="en-US" sz="1600">
              <a:solidFill>
                <a:prstClr val="black">
                  <a:lumMod val="50000"/>
                  <a:lumOff val="50000"/>
                </a:prstClr>
              </a:solidFill>
              <a:latin typeface="印品赤壁赋体" panose="02000500000000000000" pitchFamily="2" charset="-122"/>
              <a:ea typeface="印品赤壁赋体" panose="02000500000000000000" pitchFamily="2" charset="-122"/>
            </a:endParaRPr>
          </a:p>
        </p:txBody>
      </p:sp>
      <p:sp>
        <p:nvSpPr>
          <p:cNvPr id="30" name="文本框 29"/>
          <p:cNvSpPr txBox="1"/>
          <p:nvPr/>
        </p:nvSpPr>
        <p:spPr>
          <a:xfrm>
            <a:off x="9320147" y="2163853"/>
            <a:ext cx="1169551" cy="1323439"/>
          </a:xfrm>
          <a:prstGeom prst="rect">
            <a:avLst/>
          </a:prstGeom>
          <a:noFill/>
        </p:spPr>
        <p:txBody>
          <a:bodyPr vert="eaVert"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1600">
                <a:solidFill>
                  <a:prstClr val="black">
                    <a:lumMod val="50000"/>
                    <a:lumOff val="50000"/>
                  </a:prstClr>
                </a:solidFill>
                <a:latin typeface="印品赤壁赋体" panose="02000500000000000000" pitchFamily="2" charset="-122"/>
                <a:ea typeface="印品赤壁赋体" panose="02000500000000000000" pitchFamily="2" charset="-122"/>
              </a:rPr>
              <a:t>请在这里，</a:t>
            </a:r>
            <a:endParaRPr lang="en-US" altLang="zh-CN" sz="1600">
              <a:solidFill>
                <a:prstClr val="black">
                  <a:lumMod val="50000"/>
                  <a:lumOff val="50000"/>
                </a:prstClr>
              </a:solidFill>
              <a:latin typeface="印品赤壁赋体" panose="02000500000000000000" pitchFamily="2" charset="-122"/>
              <a:ea typeface="印品赤壁赋体" panose="02000500000000000000" pitchFamily="2" charset="-122"/>
            </a:endParaRPr>
          </a:p>
          <a:p>
            <a:pPr>
              <a:defRPr/>
            </a:pPr>
            <a:r>
              <a:rPr lang="zh-CN" altLang="en-US" sz="1600">
                <a:solidFill>
                  <a:prstClr val="black">
                    <a:lumMod val="50000"/>
                    <a:lumOff val="50000"/>
                  </a:prstClr>
                </a:solidFill>
                <a:latin typeface="印品赤壁赋体" panose="02000500000000000000" pitchFamily="2" charset="-122"/>
                <a:ea typeface="印品赤壁赋体" panose="02000500000000000000" pitchFamily="2" charset="-122"/>
              </a:rPr>
              <a:t>输入副标</a:t>
            </a:r>
            <a:endParaRPr lang="en-US" altLang="zh-CN" sz="1600">
              <a:solidFill>
                <a:prstClr val="black">
                  <a:lumMod val="50000"/>
                  <a:lumOff val="50000"/>
                </a:prstClr>
              </a:solidFill>
              <a:latin typeface="印品赤壁赋体" panose="02000500000000000000" pitchFamily="2" charset="-122"/>
              <a:ea typeface="印品赤壁赋体" panose="02000500000000000000" pitchFamily="2" charset="-122"/>
            </a:endParaRPr>
          </a:p>
          <a:p>
            <a:pPr>
              <a:defRPr/>
            </a:pPr>
            <a:r>
              <a:rPr lang="zh-CN" altLang="en-US" sz="1600">
                <a:solidFill>
                  <a:prstClr val="black">
                    <a:lumMod val="50000"/>
                    <a:lumOff val="50000"/>
                  </a:prstClr>
                </a:solidFill>
                <a:latin typeface="印品赤壁赋体" panose="02000500000000000000" pitchFamily="2" charset="-122"/>
                <a:ea typeface="印品赤壁赋体" panose="02000500000000000000" pitchFamily="2" charset="-122"/>
              </a:rPr>
              <a:t>题输入副标题</a:t>
            </a:r>
            <a:endParaRPr lang="zh-CN" altLang="en-US" sz="1600">
              <a:solidFill>
                <a:prstClr val="black">
                  <a:lumMod val="50000"/>
                  <a:lumOff val="50000"/>
                </a:prstClr>
              </a:solidFill>
              <a:latin typeface="印品赤壁赋体" panose="02000500000000000000" pitchFamily="2" charset="-122"/>
              <a:ea typeface="印品赤壁赋体" panose="02000500000000000000" pitchFamily="2" charset="-122"/>
            </a:endParaRPr>
          </a:p>
          <a:p>
            <a:pPr>
              <a:defRPr/>
            </a:pPr>
            <a:endParaRPr lang="zh-CN" altLang="en-US" sz="1600">
              <a:solidFill>
                <a:prstClr val="black">
                  <a:lumMod val="50000"/>
                  <a:lumOff val="50000"/>
                </a:prstClr>
              </a:solidFill>
              <a:latin typeface="印品赤壁赋体" panose="02000500000000000000" pitchFamily="2" charset="-122"/>
              <a:ea typeface="印品赤壁赋体" panose="02000500000000000000"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2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2000"/>
                                        <p:tgtEl>
                                          <p:spTgt spid="7"/>
                                        </p:tgtEl>
                                      </p:cBhvr>
                                    </p:animEffect>
                                  </p:childTnLst>
                                </p:cTn>
                              </p:par>
                            </p:childTnLst>
                          </p:cTn>
                        </p:par>
                        <p:par>
                          <p:cTn id="8" fill="hold" nodeType="afterGroup">
                            <p:stCondLst>
                              <p:cond delay="2000"/>
                            </p:stCondLst>
                            <p:childTnLst>
                              <p:par>
                                <p:cTn id="9" presetID="22" presetClass="entr" presetSubtype="1" dur="1000" fill="hold"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wipe(up)">
                                      <p:cBhvr>
                                        <p:cTn id="11" dur="1000"/>
                                        <p:tgtEl>
                                          <p:spTgt spid="16"/>
                                        </p:tgtEl>
                                      </p:cBhvr>
                                    </p:animEffect>
                                  </p:childTnLst>
                                </p:cTn>
                              </p:par>
                            </p:childTnLst>
                          </p:cTn>
                        </p:par>
                        <p:par>
                          <p:cTn id="12" fill="hold" nodeType="afterGroup">
                            <p:stCondLst>
                              <p:cond delay="3000"/>
                            </p:stCondLst>
                            <p:childTnLst>
                              <p:par>
                                <p:cTn id="13" presetID="10" presetClass="entr" presetSubtype="0" dur="1250" fill="hold" grpId="0" nodeType="afterEffect">
                                  <p:stCondLst>
                                    <p:cond delay="0"/>
                                  </p:stCondLst>
                                  <p:childTnLst>
                                    <p:set>
                                      <p:cBhvr>
                                        <p:cTn id="14" dur="1" fill="hold">
                                          <p:stCondLst>
                                            <p:cond delay="0"/>
                                          </p:stCondLst>
                                        </p:cTn>
                                        <p:tgtEl>
                                          <p:spTgt spid="20"/>
                                        </p:tgtEl>
                                        <p:attrNameLst>
                                          <p:attrName>style.visibility</p:attrName>
                                        </p:attrNameLst>
                                      </p:cBhvr>
                                      <p:to>
                                        <p:strVal val="visible"/>
                                      </p:to>
                                    </p:set>
                                    <p:animEffect transition="in" filter="fade">
                                      <p:cBhvr>
                                        <p:cTn id="15" dur="1250"/>
                                        <p:tgtEl>
                                          <p:spTgt spid="20"/>
                                        </p:tgtEl>
                                      </p:cBhvr>
                                    </p:animEffect>
                                  </p:childTnLst>
                                </p:cTn>
                              </p:par>
                            </p:childTnLst>
                          </p:cTn>
                        </p:par>
                        <p:par>
                          <p:cTn id="16" fill="hold" nodeType="afterGroup">
                            <p:stCondLst>
                              <p:cond delay="4250"/>
                            </p:stCondLst>
                            <p:childTnLst>
                              <p:par>
                                <p:cTn id="17" presetID="10" presetClass="entr" presetSubtype="0" dur="1250" fill="hold" grpId="0" nodeType="afterEffect">
                                  <p:stCondLst>
                                    <p:cond delay="0"/>
                                  </p:stCondLst>
                                  <p:childTnLst>
                                    <p:set>
                                      <p:cBhvr>
                                        <p:cTn id="18" dur="1" fill="hold">
                                          <p:stCondLst>
                                            <p:cond delay="0"/>
                                          </p:stCondLst>
                                        </p:cTn>
                                        <p:tgtEl>
                                          <p:spTgt spid="26"/>
                                        </p:tgtEl>
                                        <p:attrNameLst>
                                          <p:attrName>style.visibility</p:attrName>
                                        </p:attrNameLst>
                                      </p:cBhvr>
                                      <p:to>
                                        <p:strVal val="visible"/>
                                      </p:to>
                                    </p:set>
                                    <p:animEffect transition="in" filter="fade">
                                      <p:cBhvr>
                                        <p:cTn id="19" dur="1250"/>
                                        <p:tgtEl>
                                          <p:spTgt spid="26"/>
                                        </p:tgtEl>
                                      </p:cBhvr>
                                    </p:animEffect>
                                  </p:childTnLst>
                                </p:cTn>
                              </p:par>
                            </p:childTnLst>
                          </p:cTn>
                        </p:par>
                        <p:par>
                          <p:cTn id="20" fill="hold" nodeType="afterGroup">
                            <p:stCondLst>
                              <p:cond delay="5500"/>
                            </p:stCondLst>
                            <p:childTnLst>
                              <p:par>
                                <p:cTn id="21" presetID="22" presetClass="entr" presetSubtype="1" dur="1000" fill="hold" nodeType="afterEffect">
                                  <p:stCondLst>
                                    <p:cond delay="0"/>
                                  </p:stCondLst>
                                  <p:childTnLst>
                                    <p:set>
                                      <p:cBhvr>
                                        <p:cTn id="22" dur="1" fill="hold">
                                          <p:stCondLst>
                                            <p:cond delay="0"/>
                                          </p:stCondLst>
                                        </p:cTn>
                                        <p:tgtEl>
                                          <p:spTgt spid="23"/>
                                        </p:tgtEl>
                                        <p:attrNameLst>
                                          <p:attrName>style.visibility</p:attrName>
                                        </p:attrNameLst>
                                      </p:cBhvr>
                                      <p:to>
                                        <p:strVal val="visible"/>
                                      </p:to>
                                    </p:set>
                                    <p:animEffect transition="in" filter="wipe(up)">
                                      <p:cBhvr>
                                        <p:cTn id="23" dur="1000"/>
                                        <p:tgtEl>
                                          <p:spTgt spid="23"/>
                                        </p:tgtEl>
                                      </p:cBhvr>
                                    </p:animEffect>
                                  </p:childTnLst>
                                </p:cTn>
                              </p:par>
                            </p:childTnLst>
                          </p:cTn>
                        </p:par>
                        <p:par>
                          <p:cTn id="24" fill="hold" nodeType="afterGroup">
                            <p:stCondLst>
                              <p:cond delay="6500"/>
                            </p:stCondLst>
                            <p:childTnLst>
                              <p:par>
                                <p:cTn id="25" presetID="10" presetClass="entr" presetSubtype="0" dur="1250" fill="hold" grpId="0" nodeType="after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1250"/>
                                        <p:tgtEl>
                                          <p:spTgt spid="19"/>
                                        </p:tgtEl>
                                      </p:cBhvr>
                                    </p:animEffect>
                                  </p:childTnLst>
                                </p:cTn>
                              </p:par>
                            </p:childTnLst>
                          </p:cTn>
                        </p:par>
                        <p:par>
                          <p:cTn id="28" fill="hold" nodeType="afterGroup">
                            <p:stCondLst>
                              <p:cond delay="7750"/>
                            </p:stCondLst>
                            <p:childTnLst>
                              <p:par>
                                <p:cTn id="29" presetID="10" presetClass="entr" presetSubtype="0" dur="1250" fill="hold" grpId="0" nodeType="afterEffect">
                                  <p:stCondLst>
                                    <p:cond delay="0"/>
                                  </p:stCondLst>
                                  <p:childTnLst>
                                    <p:set>
                                      <p:cBhvr>
                                        <p:cTn id="30" dur="1" fill="hold">
                                          <p:stCondLst>
                                            <p:cond delay="0"/>
                                          </p:stCondLst>
                                        </p:cTn>
                                        <p:tgtEl>
                                          <p:spTgt spid="28"/>
                                        </p:tgtEl>
                                        <p:attrNameLst>
                                          <p:attrName>style.visibility</p:attrName>
                                        </p:attrNameLst>
                                      </p:cBhvr>
                                      <p:to>
                                        <p:strVal val="visible"/>
                                      </p:to>
                                    </p:set>
                                    <p:animEffect transition="in" filter="fade">
                                      <p:cBhvr>
                                        <p:cTn id="31" dur="1250"/>
                                        <p:tgtEl>
                                          <p:spTgt spid="28"/>
                                        </p:tgtEl>
                                      </p:cBhvr>
                                    </p:animEffect>
                                  </p:childTnLst>
                                </p:cTn>
                              </p:par>
                            </p:childTnLst>
                          </p:cTn>
                        </p:par>
                        <p:par>
                          <p:cTn id="32" fill="hold" nodeType="afterGroup">
                            <p:stCondLst>
                              <p:cond delay="9000"/>
                            </p:stCondLst>
                            <p:childTnLst>
                              <p:par>
                                <p:cTn id="33" presetID="22" presetClass="entr" presetSubtype="1" dur="1000" fill="hold" nodeType="afterEffect">
                                  <p:stCondLst>
                                    <p:cond delay="0"/>
                                  </p:stCondLst>
                                  <p:childTnLst>
                                    <p:set>
                                      <p:cBhvr>
                                        <p:cTn id="34" dur="1" fill="hold">
                                          <p:stCondLst>
                                            <p:cond delay="0"/>
                                          </p:stCondLst>
                                        </p:cTn>
                                        <p:tgtEl>
                                          <p:spTgt spid="24"/>
                                        </p:tgtEl>
                                        <p:attrNameLst>
                                          <p:attrName>style.visibility</p:attrName>
                                        </p:attrNameLst>
                                      </p:cBhvr>
                                      <p:to>
                                        <p:strVal val="visible"/>
                                      </p:to>
                                    </p:set>
                                    <p:animEffect transition="in" filter="wipe(up)">
                                      <p:cBhvr>
                                        <p:cTn id="35" dur="1000"/>
                                        <p:tgtEl>
                                          <p:spTgt spid="24"/>
                                        </p:tgtEl>
                                      </p:cBhvr>
                                    </p:animEffect>
                                  </p:childTnLst>
                                </p:cTn>
                              </p:par>
                            </p:childTnLst>
                          </p:cTn>
                        </p:par>
                        <p:par>
                          <p:cTn id="36" fill="hold" nodeType="afterGroup">
                            <p:stCondLst>
                              <p:cond delay="10000"/>
                            </p:stCondLst>
                            <p:childTnLst>
                              <p:par>
                                <p:cTn id="37" presetID="10" presetClass="entr" presetSubtype="0" dur="1250" fill="hold" grpId="0" nodeType="afterEffect">
                                  <p:stCondLst>
                                    <p:cond delay="0"/>
                                  </p:stCondLst>
                                  <p:childTnLst>
                                    <p:set>
                                      <p:cBhvr>
                                        <p:cTn id="38" dur="1" fill="hold">
                                          <p:stCondLst>
                                            <p:cond delay="0"/>
                                          </p:stCondLst>
                                        </p:cTn>
                                        <p:tgtEl>
                                          <p:spTgt spid="18"/>
                                        </p:tgtEl>
                                        <p:attrNameLst>
                                          <p:attrName>style.visibility</p:attrName>
                                        </p:attrNameLst>
                                      </p:cBhvr>
                                      <p:to>
                                        <p:strVal val="visible"/>
                                      </p:to>
                                    </p:set>
                                    <p:animEffect transition="in" filter="fade">
                                      <p:cBhvr>
                                        <p:cTn id="39" dur="1250"/>
                                        <p:tgtEl>
                                          <p:spTgt spid="18"/>
                                        </p:tgtEl>
                                      </p:cBhvr>
                                    </p:animEffect>
                                  </p:childTnLst>
                                </p:cTn>
                              </p:par>
                            </p:childTnLst>
                          </p:cTn>
                        </p:par>
                        <p:par>
                          <p:cTn id="40" fill="hold" nodeType="afterGroup">
                            <p:stCondLst>
                              <p:cond delay="11250"/>
                            </p:stCondLst>
                            <p:childTnLst>
                              <p:par>
                                <p:cTn id="41" presetID="10" presetClass="entr" presetSubtype="0" dur="1250" fill="hold" grpId="0" nodeType="afterEffect">
                                  <p:stCondLst>
                                    <p:cond delay="0"/>
                                  </p:stCondLst>
                                  <p:childTnLst>
                                    <p:set>
                                      <p:cBhvr>
                                        <p:cTn id="42" dur="1" fill="hold">
                                          <p:stCondLst>
                                            <p:cond delay="0"/>
                                          </p:stCondLst>
                                        </p:cTn>
                                        <p:tgtEl>
                                          <p:spTgt spid="29"/>
                                        </p:tgtEl>
                                        <p:attrNameLst>
                                          <p:attrName>style.visibility</p:attrName>
                                        </p:attrNameLst>
                                      </p:cBhvr>
                                      <p:to>
                                        <p:strVal val="visible"/>
                                      </p:to>
                                    </p:set>
                                    <p:animEffect transition="in" filter="fade">
                                      <p:cBhvr>
                                        <p:cTn id="43" dur="1250"/>
                                        <p:tgtEl>
                                          <p:spTgt spid="29"/>
                                        </p:tgtEl>
                                      </p:cBhvr>
                                    </p:animEffect>
                                  </p:childTnLst>
                                </p:cTn>
                              </p:par>
                            </p:childTnLst>
                          </p:cTn>
                        </p:par>
                        <p:par>
                          <p:cTn id="44" fill="hold" nodeType="afterGroup">
                            <p:stCondLst>
                              <p:cond delay="12500"/>
                            </p:stCondLst>
                            <p:childTnLst>
                              <p:par>
                                <p:cTn id="45" presetID="22" presetClass="entr" presetSubtype="1" dur="1000" fill="hold" nodeType="afterEffect">
                                  <p:stCondLst>
                                    <p:cond delay="0"/>
                                  </p:stCondLst>
                                  <p:childTnLst>
                                    <p:set>
                                      <p:cBhvr>
                                        <p:cTn id="46" dur="1" fill="hold">
                                          <p:stCondLst>
                                            <p:cond delay="0"/>
                                          </p:stCondLst>
                                        </p:cTn>
                                        <p:tgtEl>
                                          <p:spTgt spid="25"/>
                                        </p:tgtEl>
                                        <p:attrNameLst>
                                          <p:attrName>style.visibility</p:attrName>
                                        </p:attrNameLst>
                                      </p:cBhvr>
                                      <p:to>
                                        <p:strVal val="visible"/>
                                      </p:to>
                                    </p:set>
                                    <p:animEffect transition="in" filter="wipe(up)">
                                      <p:cBhvr>
                                        <p:cTn id="47" dur="1000"/>
                                        <p:tgtEl>
                                          <p:spTgt spid="25"/>
                                        </p:tgtEl>
                                      </p:cBhvr>
                                    </p:animEffect>
                                  </p:childTnLst>
                                </p:cTn>
                              </p:par>
                            </p:childTnLst>
                          </p:cTn>
                        </p:par>
                        <p:par>
                          <p:cTn id="48" fill="hold" nodeType="afterGroup">
                            <p:stCondLst>
                              <p:cond delay="13500"/>
                            </p:stCondLst>
                            <p:childTnLst>
                              <p:par>
                                <p:cTn id="49" presetID="10" presetClass="entr" presetSubtype="0" dur="1250" fill="hold" grpId="0" nodeType="afterEffect">
                                  <p:stCondLst>
                                    <p:cond delay="0"/>
                                  </p:stCondLst>
                                  <p:childTnLst>
                                    <p:set>
                                      <p:cBhvr>
                                        <p:cTn id="50" dur="1" fill="hold">
                                          <p:stCondLst>
                                            <p:cond delay="0"/>
                                          </p:stCondLst>
                                        </p:cTn>
                                        <p:tgtEl>
                                          <p:spTgt spid="17"/>
                                        </p:tgtEl>
                                        <p:attrNameLst>
                                          <p:attrName>style.visibility</p:attrName>
                                        </p:attrNameLst>
                                      </p:cBhvr>
                                      <p:to>
                                        <p:strVal val="visible"/>
                                      </p:to>
                                    </p:set>
                                    <p:animEffect transition="in" filter="fade">
                                      <p:cBhvr>
                                        <p:cTn id="51" dur="1250"/>
                                        <p:tgtEl>
                                          <p:spTgt spid="17"/>
                                        </p:tgtEl>
                                      </p:cBhvr>
                                    </p:animEffect>
                                  </p:childTnLst>
                                </p:cTn>
                              </p:par>
                            </p:childTnLst>
                          </p:cTn>
                        </p:par>
                        <p:par>
                          <p:cTn id="52" fill="hold" nodeType="afterGroup">
                            <p:stCondLst>
                              <p:cond delay="14750"/>
                            </p:stCondLst>
                            <p:childTnLst>
                              <p:par>
                                <p:cTn id="53" presetID="10" presetClass="entr" presetSubtype="0" dur="1250" fill="hold" grpId="0" nodeType="afterEffect">
                                  <p:stCondLst>
                                    <p:cond delay="0"/>
                                  </p:stCondLst>
                                  <p:childTnLst>
                                    <p:set>
                                      <p:cBhvr>
                                        <p:cTn id="54" dur="1" fill="hold">
                                          <p:stCondLst>
                                            <p:cond delay="0"/>
                                          </p:stCondLst>
                                        </p:cTn>
                                        <p:tgtEl>
                                          <p:spTgt spid="30"/>
                                        </p:tgtEl>
                                        <p:attrNameLst>
                                          <p:attrName>style.visibility</p:attrName>
                                        </p:attrNameLst>
                                      </p:cBhvr>
                                      <p:to>
                                        <p:strVal val="visible"/>
                                      </p:to>
                                    </p:set>
                                    <p:animEffect transition="in" filter="fade">
                                      <p:cBhvr>
                                        <p:cTn id="55" dur="125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7" grpId="0"/>
      <p:bldP spid="18" grpId="0"/>
      <p:bldP spid="19" grpId="0"/>
      <p:bldP spid="20" grpId="0"/>
      <p:bldP spid="26" grpId="0"/>
      <p:bldP spid="28" grpId="0"/>
      <p:bldP spid="29" grpId="0"/>
      <p:bldP spid="30"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0" y="1"/>
            <a:ext cx="12192000" cy="6858000"/>
          </a:xfrm>
          <a:prstGeom prst="rect">
            <a:avLst/>
          </a:prstGeom>
        </p:spPr>
      </p:pic>
      <p:pic>
        <p:nvPicPr>
          <p:cNvPr id="22" name="图片 21"/>
          <p:cNvPicPr>
            <a:picLocks noChangeAspect="1"/>
          </p:cNvPicPr>
          <p:nvPr/>
        </p:nvPicPr>
        <p:blipFill>
          <a:blip r:embed="rId3">
            <a:clrChange>
              <a:clrFrom>
                <a:srgbClr val="FCFCFC">
                  <a:alpha val="100000"/>
                </a:srgbClr>
              </a:clrFrom>
              <a:clrTo>
                <a:srgbClr val="FCFCFC">
                  <a:alpha val="100000"/>
                  <a:alpha val="0"/>
                </a:srgbClr>
              </a:clrTo>
            </a:clrChange>
          </a:blip>
          <a:srcRect l="34672" t="33033" r="39891" b="26609"/>
          <a:stretch>
            <a:fillRect/>
          </a:stretch>
        </p:blipFill>
        <p:spPr>
          <a:xfrm rot="11014310" flipH="1">
            <a:off x="3912603" y="588302"/>
            <a:ext cx="3084107" cy="3669719"/>
          </a:xfrm>
          <a:custGeom>
            <a:gdLst>
              <a:gd name="connsiteX0" fmla="*/ 0 w 2931795"/>
              <a:gd name="connsiteY0" fmla="*/ 3488690 h 3488690"/>
              <a:gd name="connsiteX1" fmla="*/ 0 w 2931795"/>
              <a:gd name="connsiteY1" fmla="*/ 0 h 3488690"/>
              <a:gd name="connsiteX2" fmla="*/ 2931795 w 2931795"/>
              <a:gd name="connsiteY2" fmla="*/ 0 h 3488690"/>
              <a:gd name="connsiteX3" fmla="*/ 2931795 w 2931795"/>
              <a:gd name="connsiteY3" fmla="*/ 223868 h 3488690"/>
              <a:gd name="connsiteX4" fmla="*/ 2879440 w 2931795"/>
              <a:gd name="connsiteY4" fmla="*/ 213576 h 3488690"/>
              <a:gd name="connsiteX5" fmla="*/ 2825020 w 2931795"/>
              <a:gd name="connsiteY5" fmla="*/ 214664 h 3488690"/>
              <a:gd name="connsiteX6" fmla="*/ 2453295 w 2931795"/>
              <a:gd name="connsiteY6" fmla="*/ 1442724 h 3488690"/>
              <a:gd name="connsiteX7" fmla="*/ 2914466 w 2931795"/>
              <a:gd name="connsiteY7" fmla="*/ 2468300 h 3488690"/>
              <a:gd name="connsiteX8" fmla="*/ 2931795 w 2931795"/>
              <a:gd name="connsiteY8" fmla="*/ 2478898 h 3488690"/>
              <a:gd name="connsiteX9" fmla="*/ 2931795 w 2931795"/>
              <a:gd name="connsiteY9" fmla="*/ 3488690 h 348869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31795" h="3488690">
                <a:moveTo>
                  <a:pt x="0" y="3488690"/>
                </a:moveTo>
                <a:lnTo>
                  <a:pt x="0" y="0"/>
                </a:lnTo>
                <a:lnTo>
                  <a:pt x="2931795" y="0"/>
                </a:lnTo>
                <a:lnTo>
                  <a:pt x="2931795" y="223868"/>
                </a:lnTo>
                <a:lnTo>
                  <a:pt x="2879440" y="213576"/>
                </a:lnTo>
                <a:cubicBezTo>
                  <a:pt x="2861285" y="211944"/>
                  <a:pt x="2843126" y="212277"/>
                  <a:pt x="2825020" y="214664"/>
                </a:cubicBezTo>
                <a:cubicBezTo>
                  <a:pt x="2535324" y="252865"/>
                  <a:pt x="2368898" y="802685"/>
                  <a:pt x="2453295" y="1442724"/>
                </a:cubicBezTo>
                <a:cubicBezTo>
                  <a:pt x="2516593" y="1922753"/>
                  <a:pt x="2703002" y="2317196"/>
                  <a:pt x="2914466" y="2468300"/>
                </a:cubicBezTo>
                <a:lnTo>
                  <a:pt x="2931795" y="2478898"/>
                </a:lnTo>
                <a:lnTo>
                  <a:pt x="2931795" y="3488690"/>
                </a:lnTo>
                <a:close/>
              </a:path>
            </a:pathLst>
          </a:custGeom>
        </p:spPr>
      </p:pic>
      <p:sp>
        <p:nvSpPr>
          <p:cNvPr id="32" name="文本框 31"/>
          <p:cNvSpPr txBox="1"/>
          <p:nvPr/>
        </p:nvSpPr>
        <p:spPr>
          <a:xfrm>
            <a:off x="5729407" y="4199315"/>
            <a:ext cx="1661993" cy="1323439"/>
          </a:xfrm>
          <a:prstGeom prst="rect">
            <a:avLst/>
          </a:prstGeom>
          <a:noFill/>
        </p:spPr>
        <p:txBody>
          <a:bodyPr vert="eaVert"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zh-CN" altLang="en-US" sz="1600">
                <a:solidFill>
                  <a:prstClr val="black">
                    <a:lumMod val="50000"/>
                    <a:lumOff val="50000"/>
                  </a:prstClr>
                </a:solidFill>
                <a:latin typeface="印品赤壁赋体" panose="02000500000000000000" pitchFamily="2" charset="-122"/>
                <a:ea typeface="印品赤壁赋体" panose="02000500000000000000" pitchFamily="2" charset="-122"/>
              </a:rPr>
              <a:t>请在这里，</a:t>
            </a:r>
            <a:endParaRPr lang="en-US" altLang="zh-CN" sz="1600">
              <a:solidFill>
                <a:prstClr val="black">
                  <a:lumMod val="50000"/>
                  <a:lumOff val="50000"/>
                </a:prstClr>
              </a:solidFill>
              <a:latin typeface="印品赤壁赋体" panose="02000500000000000000" pitchFamily="2" charset="-122"/>
              <a:ea typeface="印品赤壁赋体" panose="02000500000000000000" pitchFamily="2" charset="-122"/>
            </a:endParaRPr>
          </a:p>
          <a:p>
            <a:pPr>
              <a:lnSpc>
                <a:spcPct val="150000"/>
              </a:lnSpc>
              <a:defRPr/>
            </a:pPr>
            <a:r>
              <a:rPr lang="zh-CN" altLang="en-US" sz="1600">
                <a:solidFill>
                  <a:prstClr val="black">
                    <a:lumMod val="50000"/>
                    <a:lumOff val="50000"/>
                  </a:prstClr>
                </a:solidFill>
                <a:latin typeface="印品赤壁赋体" panose="02000500000000000000" pitchFamily="2" charset="-122"/>
                <a:ea typeface="印品赤壁赋体" panose="02000500000000000000" pitchFamily="2" charset="-122"/>
              </a:rPr>
              <a:t>输入副标</a:t>
            </a:r>
            <a:endParaRPr lang="en-US" altLang="zh-CN" sz="1600">
              <a:solidFill>
                <a:prstClr val="black">
                  <a:lumMod val="50000"/>
                  <a:lumOff val="50000"/>
                </a:prstClr>
              </a:solidFill>
              <a:latin typeface="印品赤壁赋体" panose="02000500000000000000" pitchFamily="2" charset="-122"/>
              <a:ea typeface="印品赤壁赋体" panose="02000500000000000000" pitchFamily="2" charset="-122"/>
            </a:endParaRPr>
          </a:p>
          <a:p>
            <a:pPr>
              <a:lnSpc>
                <a:spcPct val="150000"/>
              </a:lnSpc>
              <a:defRPr/>
            </a:pPr>
            <a:r>
              <a:rPr lang="zh-CN" altLang="en-US" sz="1600">
                <a:solidFill>
                  <a:prstClr val="black">
                    <a:lumMod val="50000"/>
                    <a:lumOff val="50000"/>
                  </a:prstClr>
                </a:solidFill>
                <a:latin typeface="印品赤壁赋体" panose="02000500000000000000" pitchFamily="2" charset="-122"/>
                <a:ea typeface="印品赤壁赋体" panose="02000500000000000000" pitchFamily="2" charset="-122"/>
              </a:rPr>
              <a:t>题输入副标题</a:t>
            </a:r>
            <a:endParaRPr lang="zh-CN" altLang="en-US" sz="1600">
              <a:solidFill>
                <a:prstClr val="black">
                  <a:lumMod val="50000"/>
                  <a:lumOff val="50000"/>
                </a:prstClr>
              </a:solidFill>
              <a:latin typeface="印品赤壁赋体" panose="02000500000000000000" pitchFamily="2" charset="-122"/>
              <a:ea typeface="印品赤壁赋体" panose="02000500000000000000" pitchFamily="2" charset="-122"/>
            </a:endParaRPr>
          </a:p>
          <a:p>
            <a:pPr>
              <a:lnSpc>
                <a:spcPct val="150000"/>
              </a:lnSpc>
              <a:defRPr/>
            </a:pPr>
            <a:endParaRPr lang="zh-CN" altLang="en-US" sz="1600">
              <a:solidFill>
                <a:prstClr val="black">
                  <a:lumMod val="50000"/>
                  <a:lumOff val="50000"/>
                </a:prstClr>
              </a:solidFill>
              <a:latin typeface="印品赤壁赋体" panose="02000500000000000000" pitchFamily="2" charset="-122"/>
              <a:ea typeface="印品赤壁赋体" panose="02000500000000000000" pitchFamily="2" charset="-122"/>
            </a:endParaRPr>
          </a:p>
        </p:txBody>
      </p:sp>
      <p:sp>
        <p:nvSpPr>
          <p:cNvPr id="3" name="文本框 2"/>
          <p:cNvSpPr txBox="1"/>
          <p:nvPr/>
        </p:nvSpPr>
        <p:spPr>
          <a:xfrm>
            <a:off x="5259388" y="2159000"/>
            <a:ext cx="3225800" cy="186204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1500">
                <a:gradFill flip="none" rotWithShape="1">
                  <a:gsLst>
                    <a:gs pos="0">
                      <a:srgbClr val="DD571B"/>
                    </a:gs>
                    <a:gs pos="68000">
                      <a:srgbClr val="602A26"/>
                    </a:gs>
                  </a:gsLst>
                  <a:lin ang="2700000" scaled="1"/>
                </a:gradFill>
                <a:latin typeface="印品赤壁赋体" panose="02000500000000000000" pitchFamily="2" charset="-122"/>
                <a:ea typeface="印品赤壁赋体" panose="02000500000000000000" pitchFamily="2" charset="-122"/>
              </a:rPr>
              <a:t>壹</a:t>
            </a:r>
            <a:endParaRPr lang="zh-CN" altLang="en-US" sz="11500">
              <a:gradFill flip="none" rotWithShape="1">
                <a:gsLst>
                  <a:gs pos="0">
                    <a:srgbClr val="DD571B"/>
                  </a:gs>
                  <a:gs pos="68000">
                    <a:srgbClr val="602A26"/>
                  </a:gs>
                </a:gsLst>
                <a:lin ang="2700000" scaled="1"/>
              </a:gradFill>
              <a:latin typeface="印品赤壁赋体" panose="02000500000000000000" pitchFamily="2" charset="-122"/>
              <a:ea typeface="印品赤壁赋体" panose="02000500000000000000" pitchFamily="2" charset="-122"/>
            </a:endParaRPr>
          </a:p>
        </p:txBody>
      </p:sp>
      <p:sp>
        <p:nvSpPr>
          <p:cNvPr id="4" name="文本框 3"/>
          <p:cNvSpPr txBox="1"/>
          <p:nvPr/>
        </p:nvSpPr>
        <p:spPr>
          <a:xfrm>
            <a:off x="5468938" y="4051300"/>
            <a:ext cx="690562" cy="23069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latin typeface="印品赤壁赋体" panose="02000500000000000000" pitchFamily="2" charset="-122"/>
                <a:ea typeface="印品赤壁赋体" panose="02000500000000000000" pitchFamily="2" charset="-122"/>
              </a:rPr>
              <a:t>清明来源</a:t>
            </a:r>
            <a:endParaRPr lang="zh-CN" altLang="en-US" sz="3600">
              <a:latin typeface="印品赤壁赋体" panose="02000500000000000000" pitchFamily="2" charset="-122"/>
              <a:ea typeface="印品赤壁赋体" panose="02000500000000000000" pitchFamily="2" charset="-122"/>
            </a:endParaRPr>
          </a:p>
        </p:txBody>
      </p:sp>
      <p:cxnSp>
        <p:nvCxnSpPr>
          <p:cNvPr id="8" name="直接连接符 7"/>
          <p:cNvCxnSpPr/>
          <p:nvPr/>
        </p:nvCxnSpPr>
        <p:spPr>
          <a:xfrm flipH="1">
            <a:off x="6059488" y="4178300"/>
            <a:ext cx="0" cy="1981200"/>
          </a:xfrm>
          <a:prstGeom prst="line">
            <a:avLst/>
          </a:prstGeom>
          <a:ln>
            <a:solidFill>
              <a:srgbClr val="BB0F1C"/>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125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250"/>
                                        <p:tgtEl>
                                          <p:spTgt spid="3"/>
                                        </p:tgtEl>
                                      </p:cBhvr>
                                    </p:animEffect>
                                  </p:childTnLst>
                                </p:cTn>
                              </p:par>
                            </p:childTnLst>
                          </p:cTn>
                        </p:par>
                        <p:par>
                          <p:cTn id="8" fill="hold" nodeType="afterGroup">
                            <p:stCondLst>
                              <p:cond delay="1250"/>
                            </p:stCondLst>
                            <p:childTnLst>
                              <p:par>
                                <p:cTn id="9" presetID="10" presetClass="entr" presetSubtype="0" dur="125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250"/>
                                        <p:tgtEl>
                                          <p:spTgt spid="4"/>
                                        </p:tgtEl>
                                      </p:cBhvr>
                                    </p:animEffect>
                                  </p:childTnLst>
                                </p:cTn>
                              </p:par>
                            </p:childTnLst>
                          </p:cTn>
                        </p:par>
                        <p:par>
                          <p:cTn id="12" fill="hold" nodeType="afterGroup">
                            <p:stCondLst>
                              <p:cond delay="2500"/>
                            </p:stCondLst>
                            <p:childTnLst>
                              <p:par>
                                <p:cTn id="13" presetID="22" presetClass="entr" presetSubtype="1" dur="500" fill="hold" nodeType="after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up)">
                                      <p:cBhvr>
                                        <p:cTn id="15" dur="500"/>
                                        <p:tgtEl>
                                          <p:spTgt spid="8"/>
                                        </p:tgtEl>
                                      </p:cBhvr>
                                    </p:animEffect>
                                  </p:childTnLst>
                                </p:cTn>
                              </p:par>
                            </p:childTnLst>
                          </p:cTn>
                        </p:par>
                        <p:par>
                          <p:cTn id="16" fill="hold" nodeType="afterGroup">
                            <p:stCondLst>
                              <p:cond delay="3000"/>
                            </p:stCondLst>
                            <p:childTnLst>
                              <p:par>
                                <p:cTn id="17" presetID="10" presetClass="entr" presetSubtype="0" dur="500" fill="hold" grpId="0" nodeType="afterEffect">
                                  <p:stCondLst>
                                    <p:cond delay="0"/>
                                  </p:stCondLst>
                                  <p:childTnLst>
                                    <p:set>
                                      <p:cBhvr>
                                        <p:cTn id="18" dur="1" fill="hold">
                                          <p:stCondLst>
                                            <p:cond delay="0"/>
                                          </p:stCondLst>
                                        </p:cTn>
                                        <p:tgtEl>
                                          <p:spTgt spid="32"/>
                                        </p:tgtEl>
                                        <p:attrNameLst>
                                          <p:attrName>style.visibility</p:attrName>
                                        </p:attrNameLst>
                                      </p:cBhvr>
                                      <p:to>
                                        <p:strVal val="visible"/>
                                      </p:to>
                                    </p:set>
                                    <p:animEffect transition="in" filter="fade">
                                      <p:cBhvr>
                                        <p:cTn id="19"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P spid="3" grpId="0"/>
      <p:bldP spid="4"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0" y="1"/>
            <a:ext cx="12192000" cy="6858000"/>
          </a:xfrm>
          <a:prstGeom prst="rect">
            <a:avLst/>
          </a:prstGeom>
        </p:spPr>
      </p:pic>
      <p:pic>
        <p:nvPicPr>
          <p:cNvPr id="3" name="图片 2"/>
          <p:cNvPicPr>
            <a:picLocks noChangeAspect="1"/>
          </p:cNvPicPr>
          <p:nvPr/>
        </p:nvPicPr>
        <p:blipFill>
          <a:blip r:embed="rId3"/>
          <a:srcRect t="-62160" r="12321" b="-53098"/>
          <a:stretch>
            <a:fillRect/>
          </a:stretch>
        </p:blipFill>
        <p:spPr>
          <a:xfrm>
            <a:off x="996011" y="449915"/>
            <a:ext cx="3588689" cy="1277285"/>
          </a:xfrm>
          <a:prstGeom prst="rect">
            <a:avLst/>
          </a:prstGeom>
        </p:spPr>
      </p:pic>
      <p:sp>
        <p:nvSpPr>
          <p:cNvPr id="5" name="文本框 8"/>
          <p:cNvSpPr txBox="1">
            <a:spLocks noChangeArrowheads="1"/>
          </p:cNvSpPr>
          <p:nvPr/>
        </p:nvSpPr>
        <p:spPr bwMode="auto">
          <a:xfrm>
            <a:off x="1154756" y="724733"/>
            <a:ext cx="2524430" cy="645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1pPr>
            <a:lvl2pPr marL="45720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3600">
                <a:solidFill>
                  <a:schemeClr val="bg1"/>
                </a:solidFill>
                <a:latin typeface="印品赤壁赋体" panose="02000500000000000000" pitchFamily="2" charset="-122"/>
                <a:ea typeface="印品赤壁赋体" panose="02000500000000000000" pitchFamily="2" charset="-122"/>
                <a:cs typeface="经典繁角隶" panose="02010609000101010101" pitchFamily="49" charset="-122"/>
              </a:rPr>
              <a:t>清明节来源</a:t>
            </a:r>
            <a:endParaRPr lang="zh-CN" altLang="en-US" sz="3600">
              <a:solidFill>
                <a:schemeClr val="bg1"/>
              </a:solidFill>
              <a:latin typeface="印品赤壁赋体" panose="02000500000000000000" pitchFamily="2" charset="-122"/>
              <a:ea typeface="印品赤壁赋体" panose="02000500000000000000" pitchFamily="2" charset="-122"/>
              <a:cs typeface="经典繁角隶" panose="02010609000101010101" pitchFamily="49" charset="-122"/>
            </a:endParaRPr>
          </a:p>
        </p:txBody>
      </p:sp>
      <p:sp>
        <p:nvSpPr>
          <p:cNvPr id="6" name="矩形 5"/>
          <p:cNvSpPr/>
          <p:nvPr/>
        </p:nvSpPr>
        <p:spPr>
          <a:xfrm>
            <a:off x="1039495" y="1506220"/>
            <a:ext cx="11152505" cy="440753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17500" eaLnBrk="0" fontAlgn="base" hangingPunct="0">
              <a:lnSpc>
                <a:spcPct val="130000"/>
              </a:lnSpc>
              <a:spcBef>
                <a:spcPct val="0"/>
              </a:spcBef>
              <a:spcAft>
                <a:spcPct val="0"/>
              </a:spcAft>
            </a:pPr>
            <a:r>
              <a:rPr>
                <a:solidFill>
                  <a:srgbClr val="333333"/>
                </a:solidFill>
                <a:latin typeface="印品赤壁赋体" panose="02000500000000000000" pitchFamily="2" charset="-122"/>
                <a:ea typeface="印品赤壁赋体" panose="02000500000000000000" pitchFamily="2" charset="-122"/>
                <a:cs typeface="Arial" pitchFamily="34" charset="0"/>
              </a:rPr>
              <a:t>清明节，又称“踏青节”“行清节”“三月节”“祭祖节”等，节气在冬至后第105天，春分后第15日，一般为公历4月5日前后。它源自上古时代的祖先信仰与春祭礼俗，同时也是一个自然节气点，与春节、端午节、中秋节并称为中国四大传统节日。</a:t>
            </a:r>
            <a:endParaRPr>
              <a:solidFill>
                <a:srgbClr val="333333"/>
              </a:solidFill>
              <a:latin typeface="印品赤壁赋体" panose="02000500000000000000" pitchFamily="2" charset="-122"/>
              <a:ea typeface="印品赤壁赋体" panose="02000500000000000000" pitchFamily="2" charset="-122"/>
              <a:cs typeface="Arial" pitchFamily="34" charset="0"/>
            </a:endParaRPr>
          </a:p>
          <a:p>
            <a:pPr indent="317500" eaLnBrk="0" fontAlgn="base" hangingPunct="0">
              <a:lnSpc>
                <a:spcPct val="130000"/>
              </a:lnSpc>
              <a:spcBef>
                <a:spcPct val="0"/>
              </a:spcBef>
              <a:spcAft>
                <a:spcPct val="0"/>
              </a:spcAft>
            </a:pPr>
            <a:endParaRPr>
              <a:solidFill>
                <a:srgbClr val="333333"/>
              </a:solidFill>
              <a:latin typeface="印品赤壁赋体" panose="02000500000000000000" pitchFamily="2" charset="-122"/>
              <a:ea typeface="印品赤壁赋体" panose="02000500000000000000" pitchFamily="2" charset="-122"/>
              <a:cs typeface="Arial" pitchFamily="34" charset="0"/>
            </a:endParaRPr>
          </a:p>
          <a:p>
            <a:pPr indent="317500" eaLnBrk="0" fontAlgn="base" hangingPunct="0">
              <a:lnSpc>
                <a:spcPct val="130000"/>
              </a:lnSpc>
              <a:spcBef>
                <a:spcPct val="0"/>
              </a:spcBef>
              <a:spcAft>
                <a:spcPct val="0"/>
              </a:spcAft>
            </a:pPr>
            <a:r>
              <a:rPr>
                <a:solidFill>
                  <a:srgbClr val="333333"/>
                </a:solidFill>
                <a:latin typeface="印品赤壁赋体" panose="02000500000000000000" pitchFamily="2" charset="-122"/>
                <a:ea typeface="印品赤壁赋体" panose="02000500000000000000" pitchFamily="2" charset="-122"/>
                <a:cs typeface="Arial" pitchFamily="34" charset="0"/>
              </a:rPr>
              <a:t>中国传统的清明时节扫墓习俗开始于周代，已有二千五百多年的历史，不过扫墓习俗在唐朝时被朝廷归于五礼，并定于清明前一天的寒食节进行，宋元时期，清明节逐渐取代了寒食节的地位，并融合了上巳节的荡秋千、踏青等习俗活动，形成了一个以祭祖扫墓为中心的传统节日。扫墓祭祖与踏青郊游是清明节的两大传统礼俗主题，沿袭至今，包含了扫墓时庄严肃穆缅怀先祖的情感与踏青郊游的欢乐氛围，此外还有荡秋千、蹴鞠、放风筝、植树、拔河等众多户外游乐活动，以及吃子推燕、醴酪、青团等食俗。清明节主要流行于中国绝大部分地区，除此之外，越南、韩国、马来西亚等国家也有流行。</a:t>
            </a:r>
            <a:endParaRPr>
              <a:solidFill>
                <a:srgbClr val="333333"/>
              </a:solidFill>
              <a:latin typeface="印品赤壁赋体" panose="02000500000000000000" pitchFamily="2" charset="-122"/>
              <a:ea typeface="印品赤壁赋体" panose="02000500000000000000" pitchFamily="2" charset="-122"/>
              <a:cs typeface="Arial" pitchFamily="34" charset="0"/>
            </a:endParaRPr>
          </a:p>
          <a:p>
            <a:pPr indent="317500" eaLnBrk="0" fontAlgn="base" hangingPunct="0">
              <a:lnSpc>
                <a:spcPct val="130000"/>
              </a:lnSpc>
              <a:spcBef>
                <a:spcPct val="0"/>
              </a:spcBef>
              <a:spcAft>
                <a:spcPct val="0"/>
              </a:spcAft>
            </a:pPr>
            <a:endParaRPr>
              <a:solidFill>
                <a:srgbClr val="333333"/>
              </a:solidFill>
              <a:latin typeface="印品赤壁赋体" panose="02000500000000000000" pitchFamily="2" charset="-122"/>
              <a:ea typeface="印品赤壁赋体" panose="02000500000000000000" pitchFamily="2" charset="-122"/>
              <a:cs typeface="Arial" pitchFamily="34" charset="0"/>
            </a:endParaRPr>
          </a:p>
          <a:p>
            <a:pPr indent="317500" eaLnBrk="0" fontAlgn="base" hangingPunct="0">
              <a:lnSpc>
                <a:spcPct val="130000"/>
              </a:lnSpc>
              <a:spcBef>
                <a:spcPct val="0"/>
              </a:spcBef>
              <a:spcAft>
                <a:spcPct val="0"/>
              </a:spcAft>
            </a:pPr>
            <a:endParaRPr>
              <a:solidFill>
                <a:srgbClr val="333333"/>
              </a:solidFill>
              <a:latin typeface="印品赤壁赋体" panose="02000500000000000000" pitchFamily="2" charset="-122"/>
              <a:ea typeface="印品赤壁赋体" panose="02000500000000000000" pitchFamily="2" charset="-122"/>
              <a:cs typeface="Arial"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par>
                                <p:cTn id="8" presetID="10" presetClass="entr" presetSubtype="0" dur="50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par>
                          <p:cTn id="11" fill="hold" nodeType="afterGroup">
                            <p:stCondLst>
                              <p:cond delay="500"/>
                            </p:stCondLst>
                            <p:childTnLst>
                              <p:par>
                                <p:cTn id="12" presetID="22" presetClass="entr" presetSubtype="8" dur="2000" fill="hold" grpId="0" nodeType="after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wipe(left)">
                                      <p:cBhvr>
                                        <p:cTn id="14"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图片 2"/>
          <p:cNvPicPr>
            <a:picLocks noChangeAspect="1"/>
          </p:cNvPicPr>
          <p:nvPr/>
        </p:nvPicPr>
        <p:blipFill>
          <a:blip r:embed="rId3"/>
          <a:srcRect t="-62160" r="12321" b="-53098"/>
          <a:stretch>
            <a:fillRect/>
          </a:stretch>
        </p:blipFill>
        <p:spPr>
          <a:xfrm>
            <a:off x="996011" y="449915"/>
            <a:ext cx="3588689" cy="1277285"/>
          </a:xfrm>
          <a:prstGeom prst="rect">
            <a:avLst/>
          </a:prstGeom>
        </p:spPr>
      </p:pic>
      <p:sp>
        <p:nvSpPr>
          <p:cNvPr id="4" name="文本框 8"/>
          <p:cNvSpPr txBox="1">
            <a:spLocks noChangeArrowheads="1"/>
          </p:cNvSpPr>
          <p:nvPr/>
        </p:nvSpPr>
        <p:spPr bwMode="auto">
          <a:xfrm>
            <a:off x="1154756" y="724733"/>
            <a:ext cx="252443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1pPr>
            <a:lvl2pPr marL="45720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3600">
                <a:solidFill>
                  <a:schemeClr val="bg1"/>
                </a:solidFill>
                <a:latin typeface="印品赤壁赋体" panose="02000500000000000000" pitchFamily="2" charset="-122"/>
                <a:ea typeface="印品赤壁赋体" panose="02000500000000000000" pitchFamily="2" charset="-122"/>
                <a:cs typeface="经典繁角隶" panose="02010609000101010101" pitchFamily="49" charset="-122"/>
              </a:rPr>
              <a:t>清明节概述</a:t>
            </a:r>
            <a:endParaRPr lang="zh-CN" altLang="en-US" sz="3600">
              <a:solidFill>
                <a:schemeClr val="bg1"/>
              </a:solidFill>
              <a:latin typeface="印品赤壁赋体" panose="02000500000000000000" pitchFamily="2" charset="-122"/>
              <a:ea typeface="印品赤壁赋体" panose="02000500000000000000" pitchFamily="2" charset="-122"/>
              <a:cs typeface="经典繁角隶" panose="02010609000101010101" pitchFamily="49" charset="-122"/>
            </a:endParaRPr>
          </a:p>
        </p:txBody>
      </p:sp>
      <p:sp>
        <p:nvSpPr>
          <p:cNvPr id="5" name="矩形 4"/>
          <p:cNvSpPr/>
          <p:nvPr/>
        </p:nvSpPr>
        <p:spPr>
          <a:xfrm>
            <a:off x="4489342" y="1674274"/>
            <a:ext cx="5886558" cy="2249170"/>
          </a:xfrm>
          <a:prstGeom prst="rect">
            <a:avLst/>
          </a:prstGeom>
          <a:ln w="38100">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17500" eaLnBrk="0" fontAlgn="base" hangingPunct="0">
              <a:lnSpc>
                <a:spcPct val="130000"/>
              </a:lnSpc>
              <a:spcBef>
                <a:spcPct val="0"/>
              </a:spcBef>
              <a:spcAft>
                <a:spcPct val="0"/>
              </a:spcAft>
            </a:pPr>
            <a:r>
              <a:rPr>
                <a:solidFill>
                  <a:srgbClr val="333333"/>
                </a:solidFill>
                <a:latin typeface="印品赤壁赋体" panose="02000500000000000000" pitchFamily="2" charset="-122"/>
                <a:ea typeface="印品赤壁赋体" panose="02000500000000000000" pitchFamily="2" charset="-122"/>
                <a:cs typeface="Arial" pitchFamily="34" charset="0"/>
                <a:sym typeface="+mn-ea"/>
              </a:rPr>
              <a:t>2006年，清明节被列入第一批国家级非物质文化遗产名录；2008年，江苏省姜堰市清明节被列入第二批国家级非物质文化遗产代表性项目名录；2011年，山西省介休市清明节被列入第三批国家级非物质文化遗产代表性项目名录；2014年，江苏省兴化市清明节被列入第四批国家级非物质文化遗产代表性项目名录</a:t>
            </a:r>
            <a:endParaRPr lang="zh-CN" altLang="zh-CN">
              <a:solidFill>
                <a:srgbClr val="333333"/>
              </a:solidFill>
              <a:latin typeface="印品赤壁赋体" panose="02000500000000000000" pitchFamily="2" charset="-122"/>
              <a:ea typeface="印品赤壁赋体" panose="02000500000000000000" pitchFamily="2" charset="-122"/>
              <a:cs typeface="Arial" pitchFamily="34" charset="0"/>
            </a:endParaRPr>
          </a:p>
        </p:txBody>
      </p:sp>
      <p:pic>
        <p:nvPicPr>
          <p:cNvPr id="7" name="图片 6"/>
          <p:cNvPicPr>
            <a:picLocks noChangeAspect="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flipH="1">
            <a:off x="-419100" y="3429000"/>
            <a:ext cx="5628462" cy="4019681"/>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childTnLst>
                          </p:cTn>
                        </p:par>
                        <p:par>
                          <p:cTn id="8" fill="hold" nodeType="afterGroup">
                            <p:stCondLst>
                              <p:cond delay="500"/>
                            </p:stCondLst>
                            <p:childTnLst>
                              <p:par>
                                <p:cTn id="9" presetID="10" presetClass="entr" presetSubtype="0" dur="50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par>
                          <p:cTn id="12" fill="hold" nodeType="afterGroup">
                            <p:stCondLst>
                              <p:cond delay="1000"/>
                            </p:stCondLst>
                            <p:childTnLst>
                              <p:par>
                                <p:cTn id="13" presetID="22" presetClass="entr" presetSubtype="8" dur="1800" fill="hold" grpId="0"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wipe(left)">
                                      <p:cBhvr>
                                        <p:cTn id="15" dur="18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0" y="1"/>
            <a:ext cx="12192000" cy="6858000"/>
          </a:xfrm>
          <a:prstGeom prst="rect">
            <a:avLst/>
          </a:prstGeom>
        </p:spPr>
      </p:pic>
      <p:pic>
        <p:nvPicPr>
          <p:cNvPr id="3" name="图片 2"/>
          <p:cNvPicPr>
            <a:picLocks noChangeAspect="1"/>
          </p:cNvPicPr>
          <p:nvPr/>
        </p:nvPicPr>
        <p:blipFill>
          <a:blip r:embed="rId3"/>
          <a:srcRect t="-62160" r="12321" b="-53098"/>
          <a:stretch>
            <a:fillRect/>
          </a:stretch>
        </p:blipFill>
        <p:spPr>
          <a:xfrm>
            <a:off x="996011" y="449915"/>
            <a:ext cx="3588689" cy="1277285"/>
          </a:xfrm>
          <a:prstGeom prst="rect">
            <a:avLst/>
          </a:prstGeom>
        </p:spPr>
      </p:pic>
      <p:sp>
        <p:nvSpPr>
          <p:cNvPr id="4" name="文本框 8"/>
          <p:cNvSpPr txBox="1">
            <a:spLocks noChangeArrowheads="1"/>
          </p:cNvSpPr>
          <p:nvPr/>
        </p:nvSpPr>
        <p:spPr bwMode="auto">
          <a:xfrm>
            <a:off x="1154756" y="724733"/>
            <a:ext cx="252443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1pPr>
            <a:lvl2pPr marL="45720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3600">
                <a:solidFill>
                  <a:schemeClr val="bg1"/>
                </a:solidFill>
                <a:latin typeface="印品赤壁赋体" panose="02000500000000000000" pitchFamily="2" charset="-122"/>
                <a:ea typeface="印品赤壁赋体" panose="02000500000000000000" pitchFamily="2" charset="-122"/>
                <a:cs typeface="经典繁角隶" panose="02010609000101010101" pitchFamily="49" charset="-122"/>
              </a:rPr>
              <a:t>清明节概述</a:t>
            </a:r>
            <a:endParaRPr lang="zh-CN" altLang="en-US" sz="3600">
              <a:solidFill>
                <a:schemeClr val="bg1"/>
              </a:solidFill>
              <a:latin typeface="印品赤壁赋体" panose="02000500000000000000" pitchFamily="2" charset="-122"/>
              <a:ea typeface="印品赤壁赋体" panose="02000500000000000000" pitchFamily="2" charset="-122"/>
              <a:cs typeface="经典繁角隶" panose="02010609000101010101" pitchFamily="49" charset="-122"/>
            </a:endParaRPr>
          </a:p>
        </p:txBody>
      </p:sp>
      <p:sp>
        <p:nvSpPr>
          <p:cNvPr id="5" name="矩形 4"/>
          <p:cNvSpPr/>
          <p:nvPr/>
        </p:nvSpPr>
        <p:spPr>
          <a:xfrm>
            <a:off x="788035" y="4199255"/>
            <a:ext cx="11403965" cy="2584450"/>
          </a:xfrm>
          <a:prstGeom prst="rect">
            <a:avLst/>
          </a:prstGeom>
          <a:ln w="19050">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17500" defTabSz="914400" eaLnBrk="0" fontAlgn="base" hangingPunct="0">
              <a:lnSpc>
                <a:spcPct val="150000"/>
              </a:lnSpc>
              <a:spcBef>
                <a:spcPct val="0"/>
              </a:spcBef>
              <a:spcAft>
                <a:spcPct val="0"/>
              </a:spcAft>
            </a:pPr>
            <a:r>
              <a:rPr>
                <a:solidFill>
                  <a:srgbClr val="333333"/>
                </a:solidFill>
                <a:latin typeface="印品赤壁赋体" panose="02000500000000000000" pitchFamily="2" charset="-122"/>
                <a:ea typeface="印品赤壁赋体" panose="02000500000000000000" pitchFamily="2" charset="-122"/>
                <a:cs typeface="Arial" pitchFamily="34" charset="0"/>
              </a:rPr>
              <a:t>据古籍文献记载，中国传统的清明节扫墓开始于周代，已有两千五百多年的历史。在西周时期的著作《周礼·春官·冢人》中就记载了祭墓习俗，并且设立冢人、墓大夫分别掌管朝廷的公墓和庶民的邦墓；东周战国时期的文献《孟子·齐人篇》中记载了战国时期一个齐国人到东郭坟墓间乞食扫墓的祭品，说明此时扫墓仪式已经较为寻常了；秦汉时期，祭扫坟墓已成为不可或缺的礼俗活动，古代文献《汉书·严延年传》就记载了御史严氏跋涉千里清明回家祭扫祖坟。扫墓祭祀是寒食到清明不变的主题，从宫廷到民间都要在这期间祭拜先人，历代沿袭成为一种固定风俗。不过，在周秦乃至两汉，这种祭祀祖先的活动并没有明确在清明日，也没有清明节一说。</a:t>
            </a:r>
            <a:endParaRPr>
              <a:solidFill>
                <a:srgbClr val="333333"/>
              </a:solidFill>
              <a:latin typeface="印品赤壁赋体" panose="02000500000000000000" pitchFamily="2" charset="-122"/>
              <a:ea typeface="印品赤壁赋体" panose="02000500000000000000" pitchFamily="2" charset="-122"/>
              <a:cs typeface="Arial" pitchFamily="34" charset="0"/>
            </a:endParaRPr>
          </a:p>
        </p:txBody>
      </p:sp>
      <p:sp>
        <p:nvSpPr>
          <p:cNvPr id="6" name="矩形 5"/>
          <p:cNvSpPr/>
          <p:nvPr/>
        </p:nvSpPr>
        <p:spPr>
          <a:xfrm>
            <a:off x="3432968" y="1607531"/>
            <a:ext cx="7463632" cy="2168525"/>
          </a:xfrm>
          <a:prstGeom prst="rect">
            <a:avLst/>
          </a:prstGeom>
          <a:ln w="19050">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a:lnSpc>
                <a:spcPct val="150000"/>
              </a:lnSpc>
            </a:pPr>
            <a:r>
              <a:rPr lang="en-US" altLang="zh-CN" sz="1600">
                <a:latin typeface="微软雅黑" panose="020b0503020204020204" pitchFamily="34" charset="-122"/>
                <a:ea typeface="微软雅黑" panose="020b0503020204020204" pitchFamily="34" charset="-122"/>
                <a:cs typeface="Arial" pitchFamily="34" charset="0"/>
              </a:rPr>
              <a:t>       </a:t>
            </a:r>
            <a:r>
              <a:rPr lang="zh-CN" altLang="zh-CN">
                <a:solidFill>
                  <a:srgbClr val="333333"/>
                </a:solidFill>
                <a:latin typeface="印品赤壁赋体" panose="02000500000000000000" pitchFamily="2" charset="-122"/>
                <a:ea typeface="印品赤壁赋体" panose="02000500000000000000" pitchFamily="2" charset="-122"/>
                <a:cs typeface="Arial" pitchFamily="34" charset="0"/>
              </a:rPr>
              <a:t>清明最初只是中国古代历法中的二十四节气之一，当太阳黄经达15°时为清明节气，为冬至后第105天，春分后第15日，清明一到，气温升高，古代的劳动人民就开始了春耕春种；清明节相传起源于古代帝王将相的“墓祭”之礼，后来民间也纷纷效仿在这一天祭祖扫墓，经过历代沿袭逐渐成为中华民族一种固定的节日。</a:t>
            </a:r>
            <a:endParaRPr lang="zh-CN" altLang="zh-CN">
              <a:solidFill>
                <a:srgbClr val="333333"/>
              </a:solidFill>
              <a:latin typeface="印品赤壁赋体" panose="02000500000000000000" pitchFamily="2" charset="-122"/>
              <a:ea typeface="印品赤壁赋体" panose="02000500000000000000" pitchFamily="2" charset="-122"/>
              <a:cs typeface="Arial" pitchFamily="34" charset="0"/>
            </a:endParaRPr>
          </a:p>
        </p:txBody>
      </p:sp>
      <p:pic>
        <p:nvPicPr>
          <p:cNvPr id="8" name="图片 7"/>
          <p:cNvPicPr>
            <a:picLocks noChangeAspect="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231140" y="2462931"/>
            <a:ext cx="2705100" cy="1931903"/>
          </a:xfrm>
          <a:prstGeom prst="rect">
            <a:avLst/>
          </a:prstGeom>
        </p:spPr>
      </p:pic>
      <p:pic>
        <p:nvPicPr>
          <p:cNvPr id="10" name="图片 9"/>
          <p:cNvPicPr>
            <a:picLocks noChangeAspect="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36600" y="1705707"/>
            <a:ext cx="2413000" cy="1723293"/>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par>
                                <p:cTn id="8" presetID="10" presetClass="entr" presetSubtype="0" dur="50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par>
                          <p:cTn id="11" fill="hold" nodeType="afterGroup">
                            <p:stCondLst>
                              <p:cond delay="500"/>
                            </p:stCondLst>
                            <p:childTnLst>
                              <p:par>
                                <p:cTn id="12" presetID="16" presetClass="entr" presetSubtype="37" dur="500" fill="hold" nodeType="after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barn(outVertical)">
                                      <p:cBhvr>
                                        <p:cTn id="14" dur="500"/>
                                        <p:tgtEl>
                                          <p:spTgt spid="10"/>
                                        </p:tgtEl>
                                      </p:cBhvr>
                                    </p:animEffect>
                                  </p:childTnLst>
                                </p:cTn>
                              </p:par>
                            </p:childTnLst>
                          </p:cTn>
                        </p:par>
                        <p:par>
                          <p:cTn id="15" fill="hold" nodeType="afterGroup">
                            <p:stCondLst>
                              <p:cond delay="1000"/>
                            </p:stCondLst>
                            <p:childTnLst>
                              <p:par>
                                <p:cTn id="16" presetID="53" presetClass="entr" presetSubtype="16" dur="500" fill="hold" grpId="0" nodeType="afterEffect">
                                  <p:stCondLst>
                                    <p:cond delay="0"/>
                                  </p:stCondLst>
                                  <p:childTnLst>
                                    <p:set>
                                      <p:cBhvr>
                                        <p:cTn id="17" dur="1" fill="hold">
                                          <p:stCondLst>
                                            <p:cond delay="0"/>
                                          </p:stCondLst>
                                        </p:cTn>
                                        <p:tgtEl>
                                          <p:spTgt spid="6"/>
                                        </p:tgtEl>
                                        <p:attrNameLst>
                                          <p:attrName>style.visibility</p:attrName>
                                        </p:attrNameLst>
                                      </p:cBhvr>
                                      <p:to>
                                        <p:strVal val="visible"/>
                                      </p:to>
                                    </p:set>
                                    <p:anim calcmode="lin" valueType="num">
                                      <p:cBhvr>
                                        <p:cTn id="18" dur="500" fill="hold"/>
                                        <p:tgtEl>
                                          <p:spTgt spid="6"/>
                                        </p:tgtEl>
                                        <p:attrNameLst>
                                          <p:attrName>ppt_w</p:attrName>
                                        </p:attrNameLst>
                                      </p:cBhvr>
                                      <p:tavLst>
                                        <p:tav tm="0">
                                          <p:val>
                                            <p:fltVal val="0"/>
                                          </p:val>
                                        </p:tav>
                                        <p:tav tm="100000">
                                          <p:val>
                                            <p:strVal val="#ppt_w"/>
                                          </p:val>
                                        </p:tav>
                                      </p:tavLst>
                                    </p:anim>
                                    <p:anim calcmode="lin" valueType="num">
                                      <p:cBhvr>
                                        <p:cTn id="19" dur="500" fill="hold"/>
                                        <p:tgtEl>
                                          <p:spTgt spid="6"/>
                                        </p:tgtEl>
                                        <p:attrNameLst>
                                          <p:attrName>ppt_h</p:attrName>
                                        </p:attrNameLst>
                                      </p:cBhvr>
                                      <p:tavLst>
                                        <p:tav tm="0">
                                          <p:val>
                                            <p:fltVal val="0"/>
                                          </p:val>
                                        </p:tav>
                                        <p:tav tm="100000">
                                          <p:val>
                                            <p:strVal val="#ppt_h"/>
                                          </p:val>
                                        </p:tav>
                                      </p:tavLst>
                                    </p:anim>
                                    <p:animEffect transition="in" filter="fade">
                                      <p:cBhvr>
                                        <p:cTn id="20" dur="500"/>
                                        <p:tgtEl>
                                          <p:spTgt spid="6"/>
                                        </p:tgtEl>
                                      </p:cBhvr>
                                    </p:animEffect>
                                  </p:childTnLst>
                                </p:cTn>
                              </p:par>
                            </p:childTnLst>
                          </p:cTn>
                        </p:par>
                        <p:par>
                          <p:cTn id="21" fill="hold" nodeType="afterGroup">
                            <p:stCondLst>
                              <p:cond delay="1500"/>
                            </p:stCondLst>
                            <p:childTnLst>
                              <p:par>
                                <p:cTn id="22" presetID="16" presetClass="entr" presetSubtype="37" dur="500" fill="hold" nodeType="after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barn(outVertical)">
                                      <p:cBhvr>
                                        <p:cTn id="24" dur="500"/>
                                        <p:tgtEl>
                                          <p:spTgt spid="8"/>
                                        </p:tgtEl>
                                      </p:cBhvr>
                                    </p:animEffect>
                                  </p:childTnLst>
                                </p:cTn>
                              </p:par>
                            </p:childTnLst>
                          </p:cTn>
                        </p:par>
                        <p:par>
                          <p:cTn id="25" fill="hold" nodeType="afterGroup">
                            <p:stCondLst>
                              <p:cond delay="2000"/>
                            </p:stCondLst>
                            <p:childTnLst>
                              <p:par>
                                <p:cTn id="26" presetID="41" presetClass="entr" presetSubtype="0" dur="500" fill="hold" grpId="0" nodeType="afterEffect">
                                  <p:stCondLst>
                                    <p:cond delay="0"/>
                                  </p:stCondLst>
                                  <p:iterate type="lt">
                                    <p:tmPct val="2466"/>
                                  </p:iterate>
                                  <p:childTnLst>
                                    <p:set>
                                      <p:cBhvr>
                                        <p:cTn id="27" dur="1" fill="hold">
                                          <p:stCondLst>
                                            <p:cond delay="0"/>
                                          </p:stCondLst>
                                        </p:cTn>
                                        <p:tgtEl>
                                          <p:spTgt spid="5"/>
                                        </p:tgtEl>
                                        <p:attrNameLst>
                                          <p:attrName>style.visibility</p:attrName>
                                        </p:attrNameLst>
                                      </p:cBhvr>
                                      <p:to>
                                        <p:strVal val="visible"/>
                                      </p:to>
                                    </p:set>
                                    <p:anim calcmode="lin" valueType="num">
                                      <p:cBhvr>
                                        <p:cTn id="28" dur="500" fill="hold"/>
                                        <p:tgtEl>
                                          <p:spTgt spid="5"/>
                                        </p:tgtEl>
                                        <p:attrNameLst>
                                          <p:attrName>ppt_x</p:attrName>
                                        </p:attrNameLst>
                                      </p:cBhvr>
                                      <p:tavLst>
                                        <p:tav tm="0">
                                          <p:val>
                                            <p:strVal val="#ppt_x"/>
                                          </p:val>
                                        </p:tav>
                                        <p:tav tm="50000">
                                          <p:val>
                                            <p:strVal val="#ppt_x+.1"/>
                                          </p:val>
                                        </p:tav>
                                        <p:tav tm="100000">
                                          <p:val>
                                            <p:strVal val="#ppt_x"/>
                                          </p:val>
                                        </p:tav>
                                      </p:tavLst>
                                    </p:anim>
                                    <p:anim calcmode="lin" valueType="num">
                                      <p:cBhvr>
                                        <p:cTn id="29" dur="500" fill="hold"/>
                                        <p:tgtEl>
                                          <p:spTgt spid="5"/>
                                        </p:tgtEl>
                                        <p:attrNameLst>
                                          <p:attrName>ppt_y</p:attrName>
                                        </p:attrNameLst>
                                      </p:cBhvr>
                                      <p:tavLst>
                                        <p:tav tm="0">
                                          <p:val>
                                            <p:strVal val="#ppt_y"/>
                                          </p:val>
                                        </p:tav>
                                        <p:tav tm="100000">
                                          <p:val>
                                            <p:strVal val="#ppt_y"/>
                                          </p:val>
                                        </p:tav>
                                      </p:tavLst>
                                    </p:anim>
                                    <p:anim calcmode="lin" valueType="num">
                                      <p:cBhvr>
                                        <p:cTn id="30" dur="500" fill="hold"/>
                                        <p:tgtEl>
                                          <p:spTgt spid="5"/>
                                        </p:tgtEl>
                                        <p:attrNameLst>
                                          <p:attrName>ppt_h</p:attrName>
                                        </p:attrNameLst>
                                      </p:cBhvr>
                                      <p:tavLst>
                                        <p:tav tm="0">
                                          <p:val>
                                            <p:strVal val="#ppt_h/10"/>
                                          </p:val>
                                        </p:tav>
                                        <p:tav tm="50000">
                                          <p:val>
                                            <p:strVal val="#ppt_h+.01"/>
                                          </p:val>
                                        </p:tav>
                                        <p:tav tm="100000">
                                          <p:val>
                                            <p:strVal val="#ppt_h"/>
                                          </p:val>
                                        </p:tav>
                                      </p:tavLst>
                                    </p:anim>
                                    <p:anim calcmode="lin" valueType="num">
                                      <p:cBhvr>
                                        <p:cTn id="31" dur="500" fill="hold"/>
                                        <p:tgtEl>
                                          <p:spTgt spid="5"/>
                                        </p:tgtEl>
                                        <p:attrNameLst>
                                          <p:attrName>ppt_w</p:attrName>
                                        </p:attrNameLst>
                                      </p:cBhvr>
                                      <p:tavLst>
                                        <p:tav tm="0">
                                          <p:val>
                                            <p:strVal val="#ppt_w/10"/>
                                          </p:val>
                                        </p:tav>
                                        <p:tav tm="50000">
                                          <p:val>
                                            <p:strVal val="#ppt_w+.01"/>
                                          </p:val>
                                        </p:tav>
                                        <p:tav tm="100000">
                                          <p:val>
                                            <p:strVal val="#ppt_w"/>
                                          </p:val>
                                        </p:tav>
                                      </p:tavLst>
                                    </p:anim>
                                    <p:animEffect transition="in" filter="fade">
                                      <p:cBhvr>
                                        <p:cTn id="32" dur="500" tmFilter="0,0; .5, 1; 1, 1"/>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0" y="1"/>
            <a:ext cx="12192000" cy="6858000"/>
          </a:xfrm>
          <a:prstGeom prst="rect">
            <a:avLst/>
          </a:prstGeom>
        </p:spPr>
      </p:pic>
      <p:pic>
        <p:nvPicPr>
          <p:cNvPr id="22" name="图片 21"/>
          <p:cNvPicPr>
            <a:picLocks noChangeAspect="1"/>
          </p:cNvPicPr>
          <p:nvPr/>
        </p:nvPicPr>
        <p:blipFill>
          <a:blip r:embed="rId3">
            <a:clrChange>
              <a:clrFrom>
                <a:srgbClr val="FCFCFC">
                  <a:alpha val="100000"/>
                </a:srgbClr>
              </a:clrFrom>
              <a:clrTo>
                <a:srgbClr val="FCFCFC">
                  <a:alpha val="100000"/>
                  <a:alpha val="0"/>
                </a:srgbClr>
              </a:clrTo>
            </a:clrChange>
          </a:blip>
          <a:srcRect l="34672" t="33033" r="39891" b="26609"/>
          <a:stretch>
            <a:fillRect/>
          </a:stretch>
        </p:blipFill>
        <p:spPr>
          <a:xfrm rot="11014310" flipH="1">
            <a:off x="3912603" y="588302"/>
            <a:ext cx="3084107" cy="3669719"/>
          </a:xfrm>
          <a:custGeom>
            <a:gdLst>
              <a:gd name="connsiteX0" fmla="*/ 0 w 2931795"/>
              <a:gd name="connsiteY0" fmla="*/ 3488690 h 3488690"/>
              <a:gd name="connsiteX1" fmla="*/ 0 w 2931795"/>
              <a:gd name="connsiteY1" fmla="*/ 0 h 3488690"/>
              <a:gd name="connsiteX2" fmla="*/ 2931795 w 2931795"/>
              <a:gd name="connsiteY2" fmla="*/ 0 h 3488690"/>
              <a:gd name="connsiteX3" fmla="*/ 2931795 w 2931795"/>
              <a:gd name="connsiteY3" fmla="*/ 223868 h 3488690"/>
              <a:gd name="connsiteX4" fmla="*/ 2879440 w 2931795"/>
              <a:gd name="connsiteY4" fmla="*/ 213576 h 3488690"/>
              <a:gd name="connsiteX5" fmla="*/ 2825020 w 2931795"/>
              <a:gd name="connsiteY5" fmla="*/ 214664 h 3488690"/>
              <a:gd name="connsiteX6" fmla="*/ 2453295 w 2931795"/>
              <a:gd name="connsiteY6" fmla="*/ 1442724 h 3488690"/>
              <a:gd name="connsiteX7" fmla="*/ 2914466 w 2931795"/>
              <a:gd name="connsiteY7" fmla="*/ 2468300 h 3488690"/>
              <a:gd name="connsiteX8" fmla="*/ 2931795 w 2931795"/>
              <a:gd name="connsiteY8" fmla="*/ 2478898 h 3488690"/>
              <a:gd name="connsiteX9" fmla="*/ 2931795 w 2931795"/>
              <a:gd name="connsiteY9" fmla="*/ 3488690 h 348869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31795" h="3488690">
                <a:moveTo>
                  <a:pt x="0" y="3488690"/>
                </a:moveTo>
                <a:lnTo>
                  <a:pt x="0" y="0"/>
                </a:lnTo>
                <a:lnTo>
                  <a:pt x="2931795" y="0"/>
                </a:lnTo>
                <a:lnTo>
                  <a:pt x="2931795" y="223868"/>
                </a:lnTo>
                <a:lnTo>
                  <a:pt x="2879440" y="213576"/>
                </a:lnTo>
                <a:cubicBezTo>
                  <a:pt x="2861285" y="211944"/>
                  <a:pt x="2843126" y="212277"/>
                  <a:pt x="2825020" y="214664"/>
                </a:cubicBezTo>
                <a:cubicBezTo>
                  <a:pt x="2535324" y="252865"/>
                  <a:pt x="2368898" y="802685"/>
                  <a:pt x="2453295" y="1442724"/>
                </a:cubicBezTo>
                <a:cubicBezTo>
                  <a:pt x="2516593" y="1922753"/>
                  <a:pt x="2703002" y="2317196"/>
                  <a:pt x="2914466" y="2468300"/>
                </a:cubicBezTo>
                <a:lnTo>
                  <a:pt x="2931795" y="2478898"/>
                </a:lnTo>
                <a:lnTo>
                  <a:pt x="2931795" y="3488690"/>
                </a:lnTo>
                <a:close/>
              </a:path>
            </a:pathLst>
          </a:custGeom>
        </p:spPr>
      </p:pic>
      <p:sp>
        <p:nvSpPr>
          <p:cNvPr id="32" name="文本框 31"/>
          <p:cNvSpPr txBox="1"/>
          <p:nvPr/>
        </p:nvSpPr>
        <p:spPr>
          <a:xfrm>
            <a:off x="5729407" y="4199315"/>
            <a:ext cx="1661993" cy="1323439"/>
          </a:xfrm>
          <a:prstGeom prst="rect">
            <a:avLst/>
          </a:prstGeom>
          <a:noFill/>
        </p:spPr>
        <p:txBody>
          <a:bodyPr vert="eaVert"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zh-CN" altLang="en-US" sz="1600">
                <a:solidFill>
                  <a:prstClr val="black">
                    <a:lumMod val="50000"/>
                    <a:lumOff val="50000"/>
                  </a:prstClr>
                </a:solidFill>
                <a:latin typeface="印品赤壁赋体" panose="02000500000000000000" pitchFamily="2" charset="-122"/>
                <a:ea typeface="印品赤壁赋体" panose="02000500000000000000" pitchFamily="2" charset="-122"/>
              </a:rPr>
              <a:t>请在这里，</a:t>
            </a:r>
            <a:endParaRPr lang="en-US" altLang="zh-CN" sz="1600">
              <a:solidFill>
                <a:prstClr val="black">
                  <a:lumMod val="50000"/>
                  <a:lumOff val="50000"/>
                </a:prstClr>
              </a:solidFill>
              <a:latin typeface="印品赤壁赋体" panose="02000500000000000000" pitchFamily="2" charset="-122"/>
              <a:ea typeface="印品赤壁赋体" panose="02000500000000000000" pitchFamily="2" charset="-122"/>
            </a:endParaRPr>
          </a:p>
          <a:p>
            <a:pPr>
              <a:lnSpc>
                <a:spcPct val="150000"/>
              </a:lnSpc>
              <a:defRPr/>
            </a:pPr>
            <a:r>
              <a:rPr lang="zh-CN" altLang="en-US" sz="1600">
                <a:solidFill>
                  <a:prstClr val="black">
                    <a:lumMod val="50000"/>
                    <a:lumOff val="50000"/>
                  </a:prstClr>
                </a:solidFill>
                <a:latin typeface="印品赤壁赋体" panose="02000500000000000000" pitchFamily="2" charset="-122"/>
                <a:ea typeface="印品赤壁赋体" panose="02000500000000000000" pitchFamily="2" charset="-122"/>
              </a:rPr>
              <a:t>输入副标</a:t>
            </a:r>
            <a:endParaRPr lang="en-US" altLang="zh-CN" sz="1600">
              <a:solidFill>
                <a:prstClr val="black">
                  <a:lumMod val="50000"/>
                  <a:lumOff val="50000"/>
                </a:prstClr>
              </a:solidFill>
              <a:latin typeface="印品赤壁赋体" panose="02000500000000000000" pitchFamily="2" charset="-122"/>
              <a:ea typeface="印品赤壁赋体" panose="02000500000000000000" pitchFamily="2" charset="-122"/>
            </a:endParaRPr>
          </a:p>
          <a:p>
            <a:pPr>
              <a:lnSpc>
                <a:spcPct val="150000"/>
              </a:lnSpc>
              <a:defRPr/>
            </a:pPr>
            <a:r>
              <a:rPr lang="zh-CN" altLang="en-US" sz="1600">
                <a:solidFill>
                  <a:prstClr val="black">
                    <a:lumMod val="50000"/>
                    <a:lumOff val="50000"/>
                  </a:prstClr>
                </a:solidFill>
                <a:latin typeface="印品赤壁赋体" panose="02000500000000000000" pitchFamily="2" charset="-122"/>
                <a:ea typeface="印品赤壁赋体" panose="02000500000000000000" pitchFamily="2" charset="-122"/>
              </a:rPr>
              <a:t>题输入副标题</a:t>
            </a:r>
            <a:endParaRPr lang="zh-CN" altLang="en-US" sz="1600">
              <a:solidFill>
                <a:prstClr val="black">
                  <a:lumMod val="50000"/>
                  <a:lumOff val="50000"/>
                </a:prstClr>
              </a:solidFill>
              <a:latin typeface="印品赤壁赋体" panose="02000500000000000000" pitchFamily="2" charset="-122"/>
              <a:ea typeface="印品赤壁赋体" panose="02000500000000000000" pitchFamily="2" charset="-122"/>
            </a:endParaRPr>
          </a:p>
          <a:p>
            <a:pPr>
              <a:lnSpc>
                <a:spcPct val="150000"/>
              </a:lnSpc>
              <a:defRPr/>
            </a:pPr>
            <a:endParaRPr lang="zh-CN" altLang="en-US" sz="1600">
              <a:solidFill>
                <a:prstClr val="black">
                  <a:lumMod val="50000"/>
                  <a:lumOff val="50000"/>
                </a:prstClr>
              </a:solidFill>
              <a:latin typeface="印品赤壁赋体" panose="02000500000000000000" pitchFamily="2" charset="-122"/>
              <a:ea typeface="印品赤壁赋体" panose="02000500000000000000" pitchFamily="2" charset="-122"/>
            </a:endParaRPr>
          </a:p>
        </p:txBody>
      </p:sp>
      <p:sp>
        <p:nvSpPr>
          <p:cNvPr id="3" name="文本框 2"/>
          <p:cNvSpPr txBox="1"/>
          <p:nvPr/>
        </p:nvSpPr>
        <p:spPr>
          <a:xfrm>
            <a:off x="5259388" y="2159000"/>
            <a:ext cx="3225800" cy="186204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1500">
                <a:gradFill flip="none" rotWithShape="1">
                  <a:gsLst>
                    <a:gs pos="0">
                      <a:srgbClr val="DD571B"/>
                    </a:gs>
                    <a:gs pos="68000">
                      <a:srgbClr val="602A26"/>
                    </a:gs>
                  </a:gsLst>
                  <a:lin ang="2700000" scaled="1"/>
                </a:gradFill>
                <a:latin typeface="印品赤壁赋体" panose="02000500000000000000" pitchFamily="2" charset="-122"/>
                <a:ea typeface="印品赤壁赋体" panose="02000500000000000000" pitchFamily="2" charset="-122"/>
              </a:rPr>
              <a:t>贰</a:t>
            </a:r>
            <a:endParaRPr lang="zh-CN" altLang="en-US" sz="11500">
              <a:gradFill flip="none" rotWithShape="1">
                <a:gsLst>
                  <a:gs pos="0">
                    <a:srgbClr val="DD571B"/>
                  </a:gs>
                  <a:gs pos="68000">
                    <a:srgbClr val="602A26"/>
                  </a:gs>
                </a:gsLst>
                <a:lin ang="2700000" scaled="1"/>
              </a:gradFill>
              <a:latin typeface="印品赤壁赋体" panose="02000500000000000000" pitchFamily="2" charset="-122"/>
              <a:ea typeface="印品赤壁赋体" panose="02000500000000000000" pitchFamily="2" charset="-122"/>
            </a:endParaRPr>
          </a:p>
        </p:txBody>
      </p:sp>
      <p:sp>
        <p:nvSpPr>
          <p:cNvPr id="4" name="文本框 3"/>
          <p:cNvSpPr txBox="1"/>
          <p:nvPr/>
        </p:nvSpPr>
        <p:spPr>
          <a:xfrm>
            <a:off x="5468938" y="4051300"/>
            <a:ext cx="690562" cy="230832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latin typeface="印品赤壁赋体" panose="02000500000000000000" pitchFamily="2" charset="-122"/>
                <a:ea typeface="印品赤壁赋体" panose="02000500000000000000" pitchFamily="2" charset="-122"/>
              </a:rPr>
              <a:t>缅怀先烈</a:t>
            </a:r>
            <a:endParaRPr lang="zh-CN" altLang="en-US" sz="3600">
              <a:latin typeface="印品赤壁赋体" panose="02000500000000000000" pitchFamily="2" charset="-122"/>
              <a:ea typeface="印品赤壁赋体" panose="02000500000000000000" pitchFamily="2" charset="-122"/>
            </a:endParaRPr>
          </a:p>
        </p:txBody>
      </p:sp>
      <p:cxnSp>
        <p:nvCxnSpPr>
          <p:cNvPr id="8" name="直接连接符 7"/>
          <p:cNvCxnSpPr/>
          <p:nvPr/>
        </p:nvCxnSpPr>
        <p:spPr>
          <a:xfrm flipH="1">
            <a:off x="6059488" y="4178300"/>
            <a:ext cx="0" cy="1981200"/>
          </a:xfrm>
          <a:prstGeom prst="line">
            <a:avLst/>
          </a:prstGeom>
          <a:ln>
            <a:solidFill>
              <a:srgbClr val="BB0F1C"/>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125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250"/>
                                        <p:tgtEl>
                                          <p:spTgt spid="3"/>
                                        </p:tgtEl>
                                      </p:cBhvr>
                                    </p:animEffect>
                                  </p:childTnLst>
                                </p:cTn>
                              </p:par>
                            </p:childTnLst>
                          </p:cTn>
                        </p:par>
                        <p:par>
                          <p:cTn id="8" fill="hold" nodeType="afterGroup">
                            <p:stCondLst>
                              <p:cond delay="1250"/>
                            </p:stCondLst>
                            <p:childTnLst>
                              <p:par>
                                <p:cTn id="9" presetID="10" presetClass="entr" presetSubtype="0" dur="125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250"/>
                                        <p:tgtEl>
                                          <p:spTgt spid="4"/>
                                        </p:tgtEl>
                                      </p:cBhvr>
                                    </p:animEffect>
                                  </p:childTnLst>
                                </p:cTn>
                              </p:par>
                            </p:childTnLst>
                          </p:cTn>
                        </p:par>
                        <p:par>
                          <p:cTn id="12" fill="hold" nodeType="afterGroup">
                            <p:stCondLst>
                              <p:cond delay="2500"/>
                            </p:stCondLst>
                            <p:childTnLst>
                              <p:par>
                                <p:cTn id="13" presetID="22" presetClass="entr" presetSubtype="1" dur="500" fill="hold" nodeType="after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up)">
                                      <p:cBhvr>
                                        <p:cTn id="15" dur="500"/>
                                        <p:tgtEl>
                                          <p:spTgt spid="8"/>
                                        </p:tgtEl>
                                      </p:cBhvr>
                                    </p:animEffect>
                                  </p:childTnLst>
                                </p:cTn>
                              </p:par>
                              <p:par>
                                <p:cTn id="16" presetID="10" presetClass="entr" presetSubtype="0" dur="1250" fill="hold" grpId="0" nodeType="withEffect">
                                  <p:stCondLst>
                                    <p:cond delay="0"/>
                                  </p:stCondLst>
                                  <p:childTnLst>
                                    <p:set>
                                      <p:cBhvr>
                                        <p:cTn id="17" dur="1" fill="hold">
                                          <p:stCondLst>
                                            <p:cond delay="0"/>
                                          </p:stCondLst>
                                        </p:cTn>
                                        <p:tgtEl>
                                          <p:spTgt spid="32"/>
                                        </p:tgtEl>
                                        <p:attrNameLst>
                                          <p:attrName>style.visibility</p:attrName>
                                        </p:attrNameLst>
                                      </p:cBhvr>
                                      <p:to>
                                        <p:strVal val="visible"/>
                                      </p:to>
                                    </p:set>
                                    <p:animEffect transition="in" filter="fade">
                                      <p:cBhvr>
                                        <p:cTn id="18" dur="125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P spid="3" grpId="0"/>
      <p:bldP spid="4"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图片 2"/>
          <p:cNvPicPr>
            <a:picLocks noChangeAspect="1"/>
          </p:cNvPicPr>
          <p:nvPr/>
        </p:nvPicPr>
        <p:blipFill>
          <a:blip r:embed="rId3"/>
          <a:srcRect t="-62160" r="12321" b="-53098"/>
          <a:stretch>
            <a:fillRect/>
          </a:stretch>
        </p:blipFill>
        <p:spPr>
          <a:xfrm>
            <a:off x="996011" y="449915"/>
            <a:ext cx="3588689" cy="1277285"/>
          </a:xfrm>
          <a:prstGeom prst="rect">
            <a:avLst/>
          </a:prstGeom>
        </p:spPr>
      </p:pic>
      <p:sp>
        <p:nvSpPr>
          <p:cNvPr id="4" name="文本框 8"/>
          <p:cNvSpPr txBox="1">
            <a:spLocks noChangeArrowheads="1"/>
          </p:cNvSpPr>
          <p:nvPr/>
        </p:nvSpPr>
        <p:spPr bwMode="auto">
          <a:xfrm>
            <a:off x="1154756" y="724733"/>
            <a:ext cx="252443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1pPr>
            <a:lvl2pPr marL="45720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3600">
                <a:solidFill>
                  <a:schemeClr val="bg1"/>
                </a:solidFill>
                <a:latin typeface="印品赤壁赋体" panose="02000500000000000000" pitchFamily="2" charset="-122"/>
                <a:ea typeface="印品赤壁赋体" panose="02000500000000000000" pitchFamily="2" charset="-122"/>
                <a:cs typeface="经典繁角隶" panose="02010609000101010101" pitchFamily="49" charset="-122"/>
              </a:rPr>
              <a:t>缅怀先烈</a:t>
            </a:r>
            <a:endParaRPr lang="zh-CN" altLang="en-US" sz="3600">
              <a:solidFill>
                <a:schemeClr val="bg1"/>
              </a:solidFill>
              <a:latin typeface="印品赤壁赋体" panose="02000500000000000000" pitchFamily="2" charset="-122"/>
              <a:ea typeface="印品赤壁赋体" panose="02000500000000000000" pitchFamily="2" charset="-122"/>
              <a:cs typeface="经典繁角隶" panose="02010609000101010101" pitchFamily="49" charset="-122"/>
            </a:endParaRPr>
          </a:p>
        </p:txBody>
      </p:sp>
      <p:sp>
        <p:nvSpPr>
          <p:cNvPr id="5" name="矩形 4"/>
          <p:cNvSpPr/>
          <p:nvPr/>
        </p:nvSpPr>
        <p:spPr>
          <a:xfrm>
            <a:off x="3132237" y="1868318"/>
            <a:ext cx="2927251" cy="97648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fontAlgn="base">
              <a:spcBef>
                <a:spcPct val="0"/>
              </a:spcBef>
              <a:spcAft>
                <a:spcPct val="0"/>
              </a:spcAft>
              <a:buFont typeface="Arial" pitchFamily="34" charset="0"/>
            </a:pPr>
            <a:r>
              <a:rPr lang="zh-CN" altLang="en-US" sz="4000" b="1">
                <a:solidFill>
                  <a:schemeClr val="tx1"/>
                </a:solidFill>
                <a:latin typeface="印品赤壁赋体" panose="02000500000000000000" pitchFamily="2" charset="-122"/>
                <a:ea typeface="印品赤壁赋体" panose="02000500000000000000" pitchFamily="2" charset="-122"/>
                <a:cs typeface="经典繁角隶" panose="02010609000101010101" pitchFamily="49" charset="-122"/>
              </a:rPr>
              <a:t>纪念先烈</a:t>
            </a:r>
            <a:endParaRPr lang="zh-CN" altLang="en-US" sz="4000" b="1">
              <a:solidFill>
                <a:schemeClr val="tx1"/>
              </a:solidFill>
              <a:latin typeface="印品赤壁赋体" panose="02000500000000000000" pitchFamily="2" charset="-122"/>
              <a:ea typeface="印品赤壁赋体" panose="02000500000000000000" pitchFamily="2" charset="-122"/>
              <a:cs typeface="经典繁角隶" panose="02010609000101010101" pitchFamily="49" charset="-122"/>
            </a:endParaRPr>
          </a:p>
        </p:txBody>
      </p:sp>
      <p:sp>
        <p:nvSpPr>
          <p:cNvPr id="6" name="矩形 5"/>
          <p:cNvSpPr/>
          <p:nvPr/>
        </p:nvSpPr>
        <p:spPr>
          <a:xfrm>
            <a:off x="6904589" y="2585159"/>
            <a:ext cx="2927251" cy="97648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fontAlgn="base">
              <a:spcBef>
                <a:spcPct val="0"/>
              </a:spcBef>
              <a:spcAft>
                <a:spcPct val="0"/>
              </a:spcAft>
              <a:buFont typeface="Arial" pitchFamily="34" charset="0"/>
            </a:pPr>
            <a:r>
              <a:rPr lang="zh-CN" altLang="en-US" sz="4000" b="1">
                <a:solidFill>
                  <a:schemeClr val="tx1"/>
                </a:solidFill>
                <a:latin typeface="印品赤壁赋体" panose="02000500000000000000" pitchFamily="2" charset="-122"/>
                <a:ea typeface="印品赤壁赋体" panose="02000500000000000000" pitchFamily="2" charset="-122"/>
                <a:cs typeface="经典繁角隶" panose="02010609000101010101" pitchFamily="49" charset="-122"/>
              </a:rPr>
              <a:t>感恩思源</a:t>
            </a:r>
            <a:endParaRPr lang="zh-CN" altLang="en-US" sz="4000" b="1">
              <a:solidFill>
                <a:schemeClr val="tx1"/>
              </a:solidFill>
              <a:latin typeface="印品赤壁赋体" panose="02000500000000000000" pitchFamily="2" charset="-122"/>
              <a:ea typeface="印品赤壁赋体" panose="02000500000000000000" pitchFamily="2" charset="-122"/>
              <a:cs typeface="经典繁角隶" panose="02010609000101010101" pitchFamily="49" charset="-122"/>
            </a:endParaRPr>
          </a:p>
        </p:txBody>
      </p:sp>
      <p:sp>
        <p:nvSpPr>
          <p:cNvPr id="7" name="矩形 6"/>
          <p:cNvSpPr/>
          <p:nvPr/>
        </p:nvSpPr>
        <p:spPr>
          <a:xfrm>
            <a:off x="3106837" y="3970922"/>
            <a:ext cx="2927251" cy="97648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fontAlgn="base">
              <a:spcBef>
                <a:spcPct val="0"/>
              </a:spcBef>
              <a:spcAft>
                <a:spcPct val="0"/>
              </a:spcAft>
              <a:buFont typeface="Arial" pitchFamily="34" charset="0"/>
            </a:pPr>
            <a:r>
              <a:rPr lang="zh-CN" altLang="en-US" sz="4000" b="1">
                <a:solidFill>
                  <a:schemeClr val="tx1"/>
                </a:solidFill>
                <a:latin typeface="印品赤壁赋体" panose="02000500000000000000" pitchFamily="2" charset="-122"/>
                <a:ea typeface="印品赤壁赋体" panose="02000500000000000000" pitchFamily="2" charset="-122"/>
                <a:cs typeface="经典繁角隶" panose="02010609000101010101" pitchFamily="49" charset="-122"/>
              </a:rPr>
              <a:t>珍惜今天</a:t>
            </a:r>
            <a:endParaRPr lang="zh-CN" altLang="en-US" sz="4000" b="1">
              <a:solidFill>
                <a:schemeClr val="tx1"/>
              </a:solidFill>
              <a:latin typeface="印品赤壁赋体" panose="02000500000000000000" pitchFamily="2" charset="-122"/>
              <a:ea typeface="印品赤壁赋体" panose="02000500000000000000" pitchFamily="2" charset="-122"/>
              <a:cs typeface="经典繁角隶" panose="02010609000101010101" pitchFamily="49" charset="-122"/>
            </a:endParaRPr>
          </a:p>
        </p:txBody>
      </p:sp>
      <p:sp>
        <p:nvSpPr>
          <p:cNvPr id="8" name="矩形 7"/>
          <p:cNvSpPr/>
          <p:nvPr/>
        </p:nvSpPr>
        <p:spPr>
          <a:xfrm>
            <a:off x="6917288" y="4908437"/>
            <a:ext cx="2927251" cy="97648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fontAlgn="base">
              <a:spcBef>
                <a:spcPct val="0"/>
              </a:spcBef>
              <a:spcAft>
                <a:spcPct val="0"/>
              </a:spcAft>
              <a:buFont typeface="Arial" pitchFamily="34" charset="0"/>
            </a:pPr>
            <a:r>
              <a:rPr lang="zh-CN" altLang="en-US" sz="4000" b="1">
                <a:solidFill>
                  <a:schemeClr val="tx1"/>
                </a:solidFill>
                <a:latin typeface="印品赤壁赋体" panose="02000500000000000000" pitchFamily="2" charset="-122"/>
                <a:ea typeface="印品赤壁赋体" panose="02000500000000000000" pitchFamily="2" charset="-122"/>
                <a:cs typeface="经典繁角隶" panose="02010609000101010101" pitchFamily="49" charset="-122"/>
              </a:rPr>
              <a:t>共创明天</a:t>
            </a:r>
            <a:endParaRPr lang="zh-CN" altLang="en-US" sz="4000" b="1">
              <a:solidFill>
                <a:schemeClr val="tx1"/>
              </a:solidFill>
              <a:latin typeface="印品赤壁赋体" panose="02000500000000000000" pitchFamily="2" charset="-122"/>
              <a:ea typeface="印品赤壁赋体" panose="02000500000000000000" pitchFamily="2" charset="-122"/>
              <a:cs typeface="经典繁角隶" panose="02010609000101010101" pitchFamily="49" charset="-122"/>
            </a:endParaRPr>
          </a:p>
        </p:txBody>
      </p:sp>
      <p:pic>
        <p:nvPicPr>
          <p:cNvPr id="9" name="图片 3"/>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rot="12686507" flipV="1">
            <a:off x="2561028" y="1549259"/>
            <a:ext cx="1361841" cy="13849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图片 3"/>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rot="8913493" flipH="1" flipV="1">
            <a:off x="8256978" y="2222359"/>
            <a:ext cx="1361841" cy="13849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图片 3"/>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rot="12686507" flipV="1">
            <a:off x="2535628" y="3682516"/>
            <a:ext cx="1361841" cy="13849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图片 3"/>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rot="8913493" flipH="1" flipV="1">
            <a:off x="8256978" y="4521059"/>
            <a:ext cx="1361841" cy="13849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par>
                                <p:cTn id="8" presetID="10" presetClass="entr" presetSubtype="0" dur="50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par>
                          <p:cTn id="11" fill="hold" nodeType="afterGroup">
                            <p:stCondLst>
                              <p:cond delay="500"/>
                            </p:stCondLst>
                            <p:childTnLst>
                              <p:par>
                                <p:cTn id="12" presetID="22" presetClass="entr" presetSubtype="4" dur="500" fill="hold" nodeType="after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wipe(down)">
                                      <p:cBhvr>
                                        <p:cTn id="14" dur="500"/>
                                        <p:tgtEl>
                                          <p:spTgt spid="9"/>
                                        </p:tgtEl>
                                      </p:cBhvr>
                                    </p:animEffect>
                                  </p:childTnLst>
                                </p:cTn>
                              </p:par>
                            </p:childTnLst>
                          </p:cTn>
                        </p:par>
                        <p:par>
                          <p:cTn id="15" fill="hold" nodeType="afterGroup">
                            <p:stCondLst>
                              <p:cond delay="1000"/>
                            </p:stCondLst>
                            <p:childTnLst>
                              <p:par>
                                <p:cTn id="16" presetID="53" presetClass="entr" presetSubtype="16" dur="500" fill="hold" grpId="0" nodeType="after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p:cTn id="18" dur="500" fill="hold"/>
                                        <p:tgtEl>
                                          <p:spTgt spid="5"/>
                                        </p:tgtEl>
                                        <p:attrNameLst>
                                          <p:attrName>ppt_w</p:attrName>
                                        </p:attrNameLst>
                                      </p:cBhvr>
                                      <p:tavLst>
                                        <p:tav tm="0">
                                          <p:val>
                                            <p:fltVal val="0"/>
                                          </p:val>
                                        </p:tav>
                                        <p:tav tm="100000">
                                          <p:val>
                                            <p:strVal val="#ppt_w"/>
                                          </p:val>
                                        </p:tav>
                                      </p:tavLst>
                                    </p:anim>
                                    <p:anim calcmode="lin" valueType="num">
                                      <p:cBhvr>
                                        <p:cTn id="19" dur="500" fill="hold"/>
                                        <p:tgtEl>
                                          <p:spTgt spid="5"/>
                                        </p:tgtEl>
                                        <p:attrNameLst>
                                          <p:attrName>ppt_h</p:attrName>
                                        </p:attrNameLst>
                                      </p:cBhvr>
                                      <p:tavLst>
                                        <p:tav tm="0">
                                          <p:val>
                                            <p:fltVal val="0"/>
                                          </p:val>
                                        </p:tav>
                                        <p:tav tm="100000">
                                          <p:val>
                                            <p:strVal val="#ppt_h"/>
                                          </p:val>
                                        </p:tav>
                                      </p:tavLst>
                                    </p:anim>
                                    <p:animEffect transition="in" filter="fade">
                                      <p:cBhvr>
                                        <p:cTn id="20" dur="500"/>
                                        <p:tgtEl>
                                          <p:spTgt spid="5"/>
                                        </p:tgtEl>
                                      </p:cBhvr>
                                    </p:animEffect>
                                  </p:childTnLst>
                                </p:cTn>
                              </p:par>
                            </p:childTnLst>
                          </p:cTn>
                        </p:par>
                        <p:par>
                          <p:cTn id="21" fill="hold" nodeType="afterGroup">
                            <p:stCondLst>
                              <p:cond delay="1500"/>
                            </p:stCondLst>
                            <p:childTnLst>
                              <p:par>
                                <p:cTn id="22" presetID="22" presetClass="entr" presetSubtype="4" dur="500" fill="hold" nodeType="after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wipe(down)">
                                      <p:cBhvr>
                                        <p:cTn id="24" dur="500"/>
                                        <p:tgtEl>
                                          <p:spTgt spid="11"/>
                                        </p:tgtEl>
                                      </p:cBhvr>
                                    </p:animEffect>
                                  </p:childTnLst>
                                </p:cTn>
                              </p:par>
                            </p:childTnLst>
                          </p:cTn>
                        </p:par>
                        <p:par>
                          <p:cTn id="25" fill="hold" nodeType="afterGroup">
                            <p:stCondLst>
                              <p:cond delay="2000"/>
                            </p:stCondLst>
                            <p:childTnLst>
                              <p:par>
                                <p:cTn id="26" presetID="53" presetClass="entr" presetSubtype="16" dur="500" fill="hold" grpId="0" nodeType="afterEffect">
                                  <p:stCondLst>
                                    <p:cond delay="0"/>
                                  </p:stCondLst>
                                  <p:childTnLst>
                                    <p:set>
                                      <p:cBhvr>
                                        <p:cTn id="27" dur="1" fill="hold">
                                          <p:stCondLst>
                                            <p:cond delay="0"/>
                                          </p:stCondLst>
                                        </p:cTn>
                                        <p:tgtEl>
                                          <p:spTgt spid="6"/>
                                        </p:tgtEl>
                                        <p:attrNameLst>
                                          <p:attrName>style.visibility</p:attrName>
                                        </p:attrNameLst>
                                      </p:cBhvr>
                                      <p:to>
                                        <p:strVal val="visible"/>
                                      </p:to>
                                    </p:set>
                                    <p:anim calcmode="lin" valueType="num">
                                      <p:cBhvr>
                                        <p:cTn id="28" dur="500" fill="hold"/>
                                        <p:tgtEl>
                                          <p:spTgt spid="6"/>
                                        </p:tgtEl>
                                        <p:attrNameLst>
                                          <p:attrName>ppt_w</p:attrName>
                                        </p:attrNameLst>
                                      </p:cBhvr>
                                      <p:tavLst>
                                        <p:tav tm="0">
                                          <p:val>
                                            <p:fltVal val="0"/>
                                          </p:val>
                                        </p:tav>
                                        <p:tav tm="100000">
                                          <p:val>
                                            <p:strVal val="#ppt_w"/>
                                          </p:val>
                                        </p:tav>
                                      </p:tavLst>
                                    </p:anim>
                                    <p:anim calcmode="lin" valueType="num">
                                      <p:cBhvr>
                                        <p:cTn id="29" dur="500" fill="hold"/>
                                        <p:tgtEl>
                                          <p:spTgt spid="6"/>
                                        </p:tgtEl>
                                        <p:attrNameLst>
                                          <p:attrName>ppt_h</p:attrName>
                                        </p:attrNameLst>
                                      </p:cBhvr>
                                      <p:tavLst>
                                        <p:tav tm="0">
                                          <p:val>
                                            <p:fltVal val="0"/>
                                          </p:val>
                                        </p:tav>
                                        <p:tav tm="100000">
                                          <p:val>
                                            <p:strVal val="#ppt_h"/>
                                          </p:val>
                                        </p:tav>
                                      </p:tavLst>
                                    </p:anim>
                                    <p:animEffect transition="in" filter="fade">
                                      <p:cBhvr>
                                        <p:cTn id="30" dur="500"/>
                                        <p:tgtEl>
                                          <p:spTgt spid="6"/>
                                        </p:tgtEl>
                                      </p:cBhvr>
                                    </p:animEffect>
                                  </p:childTnLst>
                                </p:cTn>
                              </p:par>
                            </p:childTnLst>
                          </p:cTn>
                        </p:par>
                        <p:par>
                          <p:cTn id="31" fill="hold" nodeType="afterGroup">
                            <p:stCondLst>
                              <p:cond delay="2500"/>
                            </p:stCondLst>
                            <p:childTnLst>
                              <p:par>
                                <p:cTn id="32" presetID="22" presetClass="entr" presetSubtype="4" dur="500" fill="hold" nodeType="after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wipe(down)">
                                      <p:cBhvr>
                                        <p:cTn id="34" dur="500"/>
                                        <p:tgtEl>
                                          <p:spTgt spid="12"/>
                                        </p:tgtEl>
                                      </p:cBhvr>
                                    </p:animEffect>
                                  </p:childTnLst>
                                </p:cTn>
                              </p:par>
                            </p:childTnLst>
                          </p:cTn>
                        </p:par>
                        <p:par>
                          <p:cTn id="35" fill="hold" nodeType="afterGroup">
                            <p:stCondLst>
                              <p:cond delay="3000"/>
                            </p:stCondLst>
                            <p:childTnLst>
                              <p:par>
                                <p:cTn id="36" presetID="53" presetClass="entr" presetSubtype="16" dur="500" fill="hold" grpId="0" nodeType="afterEffect">
                                  <p:stCondLst>
                                    <p:cond delay="0"/>
                                  </p:stCondLst>
                                  <p:childTnLst>
                                    <p:set>
                                      <p:cBhvr>
                                        <p:cTn id="37" dur="1" fill="hold">
                                          <p:stCondLst>
                                            <p:cond delay="0"/>
                                          </p:stCondLst>
                                        </p:cTn>
                                        <p:tgtEl>
                                          <p:spTgt spid="7"/>
                                        </p:tgtEl>
                                        <p:attrNameLst>
                                          <p:attrName>style.visibility</p:attrName>
                                        </p:attrNameLst>
                                      </p:cBhvr>
                                      <p:to>
                                        <p:strVal val="visible"/>
                                      </p:to>
                                    </p:set>
                                    <p:anim calcmode="lin" valueType="num">
                                      <p:cBhvr>
                                        <p:cTn id="38" dur="500" fill="hold"/>
                                        <p:tgtEl>
                                          <p:spTgt spid="7"/>
                                        </p:tgtEl>
                                        <p:attrNameLst>
                                          <p:attrName>ppt_w</p:attrName>
                                        </p:attrNameLst>
                                      </p:cBhvr>
                                      <p:tavLst>
                                        <p:tav tm="0">
                                          <p:val>
                                            <p:fltVal val="0"/>
                                          </p:val>
                                        </p:tav>
                                        <p:tav tm="100000">
                                          <p:val>
                                            <p:strVal val="#ppt_w"/>
                                          </p:val>
                                        </p:tav>
                                      </p:tavLst>
                                    </p:anim>
                                    <p:anim calcmode="lin" valueType="num">
                                      <p:cBhvr>
                                        <p:cTn id="39" dur="500" fill="hold"/>
                                        <p:tgtEl>
                                          <p:spTgt spid="7"/>
                                        </p:tgtEl>
                                        <p:attrNameLst>
                                          <p:attrName>ppt_h</p:attrName>
                                        </p:attrNameLst>
                                      </p:cBhvr>
                                      <p:tavLst>
                                        <p:tav tm="0">
                                          <p:val>
                                            <p:fltVal val="0"/>
                                          </p:val>
                                        </p:tav>
                                        <p:tav tm="100000">
                                          <p:val>
                                            <p:strVal val="#ppt_h"/>
                                          </p:val>
                                        </p:tav>
                                      </p:tavLst>
                                    </p:anim>
                                    <p:animEffect transition="in" filter="fade">
                                      <p:cBhvr>
                                        <p:cTn id="40" dur="500"/>
                                        <p:tgtEl>
                                          <p:spTgt spid="7"/>
                                        </p:tgtEl>
                                      </p:cBhvr>
                                    </p:animEffect>
                                  </p:childTnLst>
                                </p:cTn>
                              </p:par>
                            </p:childTnLst>
                          </p:cTn>
                        </p:par>
                        <p:par>
                          <p:cTn id="41" fill="hold" nodeType="afterGroup">
                            <p:stCondLst>
                              <p:cond delay="3500"/>
                            </p:stCondLst>
                            <p:childTnLst>
                              <p:par>
                                <p:cTn id="42" presetID="22" presetClass="entr" presetSubtype="4" dur="500" fill="hold" nodeType="afterEffect">
                                  <p:stCondLst>
                                    <p:cond delay="0"/>
                                  </p:stCondLst>
                                  <p:childTnLst>
                                    <p:set>
                                      <p:cBhvr>
                                        <p:cTn id="43" dur="1" fill="hold">
                                          <p:stCondLst>
                                            <p:cond delay="0"/>
                                          </p:stCondLst>
                                        </p:cTn>
                                        <p:tgtEl>
                                          <p:spTgt spid="13"/>
                                        </p:tgtEl>
                                        <p:attrNameLst>
                                          <p:attrName>style.visibility</p:attrName>
                                        </p:attrNameLst>
                                      </p:cBhvr>
                                      <p:to>
                                        <p:strVal val="visible"/>
                                      </p:to>
                                    </p:set>
                                    <p:animEffect transition="in" filter="wipe(down)">
                                      <p:cBhvr>
                                        <p:cTn id="44" dur="500"/>
                                        <p:tgtEl>
                                          <p:spTgt spid="13"/>
                                        </p:tgtEl>
                                      </p:cBhvr>
                                    </p:animEffect>
                                  </p:childTnLst>
                                </p:cTn>
                              </p:par>
                            </p:childTnLst>
                          </p:cTn>
                        </p:par>
                        <p:par>
                          <p:cTn id="45" fill="hold" nodeType="afterGroup">
                            <p:stCondLst>
                              <p:cond delay="4000"/>
                            </p:stCondLst>
                            <p:childTnLst>
                              <p:par>
                                <p:cTn id="46" presetID="53" presetClass="entr" presetSubtype="16" dur="500" fill="hold" grpId="0" nodeType="afterEffect">
                                  <p:stCondLst>
                                    <p:cond delay="0"/>
                                  </p:stCondLst>
                                  <p:childTnLst>
                                    <p:set>
                                      <p:cBhvr>
                                        <p:cTn id="47" dur="1" fill="hold">
                                          <p:stCondLst>
                                            <p:cond delay="0"/>
                                          </p:stCondLst>
                                        </p:cTn>
                                        <p:tgtEl>
                                          <p:spTgt spid="8"/>
                                        </p:tgtEl>
                                        <p:attrNameLst>
                                          <p:attrName>style.visibility</p:attrName>
                                        </p:attrNameLst>
                                      </p:cBhvr>
                                      <p:to>
                                        <p:strVal val="visible"/>
                                      </p:to>
                                    </p:set>
                                    <p:anim calcmode="lin" valueType="num">
                                      <p:cBhvr>
                                        <p:cTn id="48" dur="500" fill="hold"/>
                                        <p:tgtEl>
                                          <p:spTgt spid="8"/>
                                        </p:tgtEl>
                                        <p:attrNameLst>
                                          <p:attrName>ppt_w</p:attrName>
                                        </p:attrNameLst>
                                      </p:cBhvr>
                                      <p:tavLst>
                                        <p:tav tm="0">
                                          <p:val>
                                            <p:fltVal val="0"/>
                                          </p:val>
                                        </p:tav>
                                        <p:tav tm="100000">
                                          <p:val>
                                            <p:strVal val="#ppt_w"/>
                                          </p:val>
                                        </p:tav>
                                      </p:tavLst>
                                    </p:anim>
                                    <p:anim calcmode="lin" valueType="num">
                                      <p:cBhvr>
                                        <p:cTn id="49" dur="500" fill="hold"/>
                                        <p:tgtEl>
                                          <p:spTgt spid="8"/>
                                        </p:tgtEl>
                                        <p:attrNameLst>
                                          <p:attrName>ppt_h</p:attrName>
                                        </p:attrNameLst>
                                      </p:cBhvr>
                                      <p:tavLst>
                                        <p:tav tm="0">
                                          <p:val>
                                            <p:fltVal val="0"/>
                                          </p:val>
                                        </p:tav>
                                        <p:tav tm="100000">
                                          <p:val>
                                            <p:strVal val="#ppt_h"/>
                                          </p:val>
                                        </p:tav>
                                      </p:tavLst>
                                    </p:anim>
                                    <p:animEffect transition="in" filter="fade">
                                      <p:cBhvr>
                                        <p:cTn id="5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0" y="1"/>
            <a:ext cx="12192000" cy="6858000"/>
          </a:xfrm>
          <a:prstGeom prst="rect">
            <a:avLst/>
          </a:prstGeom>
        </p:spPr>
      </p:pic>
      <p:pic>
        <p:nvPicPr>
          <p:cNvPr id="3" name="图片 2"/>
          <p:cNvPicPr>
            <a:picLocks noChangeAspect="1"/>
          </p:cNvPicPr>
          <p:nvPr/>
        </p:nvPicPr>
        <p:blipFill>
          <a:blip r:embed="rId3"/>
          <a:srcRect t="-62160" r="12321" b="-53098"/>
          <a:stretch>
            <a:fillRect/>
          </a:stretch>
        </p:blipFill>
        <p:spPr>
          <a:xfrm>
            <a:off x="996011" y="449915"/>
            <a:ext cx="3588689" cy="1277285"/>
          </a:xfrm>
          <a:prstGeom prst="rect">
            <a:avLst/>
          </a:prstGeom>
        </p:spPr>
      </p:pic>
      <p:sp>
        <p:nvSpPr>
          <p:cNvPr id="4" name="文本框 8"/>
          <p:cNvSpPr txBox="1">
            <a:spLocks noChangeArrowheads="1"/>
          </p:cNvSpPr>
          <p:nvPr/>
        </p:nvSpPr>
        <p:spPr bwMode="auto">
          <a:xfrm>
            <a:off x="1154756" y="724733"/>
            <a:ext cx="2524430" cy="645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1pPr>
            <a:lvl2pPr marL="45720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3600">
                <a:solidFill>
                  <a:schemeClr val="bg1"/>
                </a:solidFill>
                <a:latin typeface="印品赤壁赋体" panose="02000500000000000000" pitchFamily="2" charset="-122"/>
                <a:ea typeface="印品赤壁赋体" panose="02000500000000000000" pitchFamily="2" charset="-122"/>
                <a:cs typeface="经典繁角隶" panose="02010609000101010101" pitchFamily="49" charset="-122"/>
              </a:rPr>
              <a:t>节日习俗</a:t>
            </a:r>
            <a:endParaRPr lang="zh-CN" altLang="en-US" sz="3600">
              <a:solidFill>
                <a:schemeClr val="bg1"/>
              </a:solidFill>
              <a:latin typeface="印品赤壁赋体" panose="02000500000000000000" pitchFamily="2" charset="-122"/>
              <a:ea typeface="印品赤壁赋体" panose="02000500000000000000" pitchFamily="2" charset="-122"/>
              <a:cs typeface="经典繁角隶" panose="02010609000101010101" pitchFamily="49" charset="-122"/>
            </a:endParaRPr>
          </a:p>
        </p:txBody>
      </p:sp>
      <p:sp>
        <p:nvSpPr>
          <p:cNvPr id="6" name="矩形 5"/>
          <p:cNvSpPr/>
          <p:nvPr/>
        </p:nvSpPr>
        <p:spPr>
          <a:xfrm>
            <a:off x="702468" y="2614209"/>
            <a:ext cx="6714332" cy="4048125"/>
          </a:xfrm>
          <a:prstGeom prst="rect">
            <a:avLst/>
          </a:prstGeom>
          <a:ln w="38100">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17500" defTabSz="914400" eaLnBrk="0" fontAlgn="base" hangingPunct="0">
              <a:lnSpc>
                <a:spcPct val="130000"/>
              </a:lnSpc>
              <a:spcBef>
                <a:spcPct val="0"/>
              </a:spcBef>
              <a:spcAft>
                <a:spcPct val="0"/>
              </a:spcAft>
            </a:pPr>
            <a:r>
              <a:rPr>
                <a:solidFill>
                  <a:srgbClr val="333333"/>
                </a:solidFill>
                <a:latin typeface="印品赤壁赋体" panose="02000500000000000000" pitchFamily="2" charset="-122"/>
                <a:ea typeface="印品赤壁赋体" panose="02000500000000000000" pitchFamily="2" charset="-122"/>
                <a:cs typeface="Arial" pitchFamily="34" charset="0"/>
              </a:rPr>
              <a:t>扫墓：旧时的扫墓祭祀比较讲究风水和礼节，有严格的先后顺序，依次按照整修墓地→上香→上肉→敬酒→拜祭→送别的顺序进行。扫墓的习俗延续至今，其形式和内容已逐渐简化，这一天人们会携带酒食、果品、纸钱等物品到墓地，首先要整修坟墓，给坟墓培土、清除杂草，将墓园或墓地打扫干净，折几枝嫩绿的树枝插在坟上。然后为死者烧香三炷，将食物供祭在亲人的墓前。最后将纸钱焚化、鸣鞭炮、晚辈行跪拜大礼；而随着遗体火化的普及，人们只需前往骨灰放置处拜祭先人就算代替扫墓了，仪式内容也结合当地的风俗或增或减，恰当地表达出我们对祖先、先辈们的怀念和思念之情，同时和家人相聚，在春日里祭奠、踏青，共同回顾旧人往事，便已算完成相应礼俗</a:t>
            </a:r>
            <a:endParaRPr>
              <a:solidFill>
                <a:srgbClr val="333333"/>
              </a:solidFill>
              <a:latin typeface="印品赤壁赋体" panose="02000500000000000000" pitchFamily="2" charset="-122"/>
              <a:ea typeface="印品赤壁赋体" panose="02000500000000000000" pitchFamily="2" charset="-122"/>
              <a:cs typeface="Arial"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par>
                                <p:cTn id="8" presetID="10" presetClass="entr" presetSubtype="0" dur="50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par>
                          <p:cTn id="11" fill="hold" nodeType="afterGroup">
                            <p:stCondLst>
                              <p:cond delay="500"/>
                            </p:stCondLst>
                            <p:childTnLst>
                              <p:par>
                                <p:cTn id="12" presetID="22" presetClass="entr" presetSubtype="8" dur="1800" fill="hold" grpId="0" nodeType="after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wipe(left)">
                                      <p:cBhvr>
                                        <p:cTn id="14" dur="18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0" y="1"/>
            <a:ext cx="12192000" cy="6858000"/>
          </a:xfrm>
          <a:prstGeom prst="rect">
            <a:avLst/>
          </a:prstGeom>
        </p:spPr>
      </p:pic>
      <p:pic>
        <p:nvPicPr>
          <p:cNvPr id="3" name="图片 2"/>
          <p:cNvPicPr>
            <a:picLocks noChangeAspect="1"/>
          </p:cNvPicPr>
          <p:nvPr/>
        </p:nvPicPr>
        <p:blipFill>
          <a:blip r:embed="rId3"/>
          <a:srcRect t="-62160" r="12321" b="-53098"/>
          <a:stretch>
            <a:fillRect/>
          </a:stretch>
        </p:blipFill>
        <p:spPr>
          <a:xfrm>
            <a:off x="996011" y="449915"/>
            <a:ext cx="3588689" cy="1277285"/>
          </a:xfrm>
          <a:prstGeom prst="rect">
            <a:avLst/>
          </a:prstGeom>
        </p:spPr>
      </p:pic>
      <p:sp>
        <p:nvSpPr>
          <p:cNvPr id="6" name="矩形 5"/>
          <p:cNvSpPr/>
          <p:nvPr/>
        </p:nvSpPr>
        <p:spPr>
          <a:xfrm>
            <a:off x="5083968" y="2322109"/>
            <a:ext cx="6714332" cy="3328670"/>
          </a:xfrm>
          <a:prstGeom prst="rect">
            <a:avLst/>
          </a:prstGeom>
          <a:ln w="38100">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17500" eaLnBrk="0" fontAlgn="base" hangingPunct="0">
              <a:lnSpc>
                <a:spcPct val="130000"/>
              </a:lnSpc>
              <a:spcBef>
                <a:spcPct val="0"/>
              </a:spcBef>
              <a:spcAft>
                <a:spcPct val="0"/>
              </a:spcAft>
            </a:pPr>
            <a:r>
              <a:rPr>
                <a:solidFill>
                  <a:srgbClr val="333333"/>
                </a:solidFill>
                <a:latin typeface="印品赤壁赋体" panose="02000500000000000000" pitchFamily="2" charset="-122"/>
                <a:ea typeface="印品赤壁赋体" panose="02000500000000000000" pitchFamily="2" charset="-122"/>
                <a:cs typeface="Arial" pitchFamily="34" charset="0"/>
              </a:rPr>
              <a:t>踏青：清明时节，气温回升，万物按照自然规律开始萌芽。早在上巳节时，人们会到郊外祭祀主管婚姻和生育的神灵，这时候青年男女聚集郊外水边嬉戏，也是男女相会求偶的时刻。人们在这一天野外相聚，互相对歌、跳舞， 彼此沟通感情，于是郊外成为了热闹浪漫的地方，是古人对野外郊游的一种典雅表达方式。虽然上巳节在民国十九年已改为三月三，逐渐淡出大众视野，不过踏青的习俗依然保留了下来，直到今天，春游踏青的活动仍然受到人们的欢迎，他们在春日里祭奠祖先的同时，也在大自然的环境下放松自己，转换心情</a:t>
            </a:r>
            <a:endParaRPr>
              <a:solidFill>
                <a:srgbClr val="333333"/>
              </a:solidFill>
              <a:latin typeface="印品赤壁赋体" panose="02000500000000000000" pitchFamily="2" charset="-122"/>
              <a:ea typeface="印品赤壁赋体" panose="02000500000000000000" pitchFamily="2" charset="-122"/>
              <a:cs typeface="Arial" pitchFamily="34" charset="0"/>
            </a:endParaRPr>
          </a:p>
        </p:txBody>
      </p:sp>
      <p:sp>
        <p:nvSpPr>
          <p:cNvPr id="8" name="文本框 8"/>
          <p:cNvSpPr txBox="1">
            <a:spLocks noChangeArrowheads="1"/>
          </p:cNvSpPr>
          <p:nvPr>
            <p:custDataLst>
              <p:tags r:id="rId4"/>
            </p:custDataLst>
          </p:nvPr>
        </p:nvSpPr>
        <p:spPr bwMode="auto">
          <a:xfrm>
            <a:off x="1242386" y="766643"/>
            <a:ext cx="2524430" cy="645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1pPr>
            <a:lvl2pPr marL="45720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3600">
                <a:solidFill>
                  <a:schemeClr val="bg1"/>
                </a:solidFill>
                <a:latin typeface="印品赤壁赋体" panose="02000500000000000000" pitchFamily="2" charset="-122"/>
                <a:ea typeface="印品赤壁赋体" panose="02000500000000000000" pitchFamily="2" charset="-122"/>
                <a:cs typeface="经典繁角隶" panose="02010609000101010101" pitchFamily="49" charset="-122"/>
              </a:rPr>
              <a:t>节日习俗</a:t>
            </a:r>
            <a:endParaRPr lang="zh-CN" altLang="en-US" sz="3600">
              <a:solidFill>
                <a:schemeClr val="bg1"/>
              </a:solidFill>
              <a:latin typeface="印品赤壁赋体" panose="02000500000000000000" pitchFamily="2" charset="-122"/>
              <a:ea typeface="印品赤壁赋体" panose="02000500000000000000" pitchFamily="2" charset="-122"/>
              <a:cs typeface="经典繁角隶" panose="0201060900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childTnLst>
                          </p:cTn>
                        </p:par>
                        <p:par>
                          <p:cTn id="8" fill="hold" nodeType="afterGroup">
                            <p:stCondLst>
                              <p:cond delay="500"/>
                            </p:stCondLst>
                            <p:childTnLst>
                              <p:par>
                                <p:cTn id="9" presetID="22" presetClass="entr" presetSubtype="8" dur="180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left)">
                                      <p:cBhvr>
                                        <p:cTn id="11" dur="1800"/>
                                        <p:tgtEl>
                                          <p:spTgt spid="6"/>
                                        </p:tgtEl>
                                      </p:cBhvr>
                                    </p:animEffect>
                                  </p:childTnLst>
                                </p:cTn>
                              </p:par>
                              <p:par>
                                <p:cTn id="12" presetID="10" presetClass="entr" presetSubtype="0" dur="500" fill="hold" grpId="0" nodeType="with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0" y="1"/>
            <a:ext cx="12192000" cy="6858000"/>
          </a:xfrm>
          <a:prstGeom prst="rect">
            <a:avLst/>
          </a:prstGeom>
        </p:spPr>
      </p:pic>
      <p:pic>
        <p:nvPicPr>
          <p:cNvPr id="3" name="图片 2"/>
          <p:cNvPicPr>
            <a:picLocks noChangeAspect="1"/>
          </p:cNvPicPr>
          <p:nvPr/>
        </p:nvPicPr>
        <p:blipFill>
          <a:blip r:embed="rId3"/>
          <a:srcRect t="-62160" r="12321" b="-53098"/>
          <a:stretch>
            <a:fillRect/>
          </a:stretch>
        </p:blipFill>
        <p:spPr>
          <a:xfrm>
            <a:off x="996011" y="449915"/>
            <a:ext cx="3588689" cy="1277285"/>
          </a:xfrm>
          <a:prstGeom prst="rect">
            <a:avLst/>
          </a:prstGeom>
        </p:spPr>
      </p:pic>
      <p:sp>
        <p:nvSpPr>
          <p:cNvPr id="4" name="文本框 8"/>
          <p:cNvSpPr txBox="1">
            <a:spLocks noChangeArrowheads="1"/>
          </p:cNvSpPr>
          <p:nvPr/>
        </p:nvSpPr>
        <p:spPr bwMode="auto">
          <a:xfrm>
            <a:off x="1154756" y="724733"/>
            <a:ext cx="2524430" cy="645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1pPr>
            <a:lvl2pPr marL="45720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3600">
                <a:solidFill>
                  <a:schemeClr val="bg1"/>
                </a:solidFill>
                <a:latin typeface="印品赤壁赋体" panose="02000500000000000000" pitchFamily="2" charset="-122"/>
                <a:ea typeface="印品赤壁赋体" panose="02000500000000000000" pitchFamily="2" charset="-122"/>
                <a:cs typeface="经典繁角隶" panose="02010609000101010101" pitchFamily="49" charset="-122"/>
              </a:rPr>
              <a:t>节日习俗</a:t>
            </a:r>
            <a:endParaRPr lang="zh-CN" altLang="en-US" sz="3600">
              <a:solidFill>
                <a:schemeClr val="bg1"/>
              </a:solidFill>
              <a:latin typeface="印品赤壁赋体" panose="02000500000000000000" pitchFamily="2" charset="-122"/>
              <a:ea typeface="印品赤壁赋体" panose="02000500000000000000" pitchFamily="2" charset="-122"/>
              <a:cs typeface="经典繁角隶" panose="02010609000101010101" pitchFamily="49" charset="-122"/>
            </a:endParaRPr>
          </a:p>
        </p:txBody>
      </p:sp>
      <p:sp>
        <p:nvSpPr>
          <p:cNvPr id="6" name="矩形 5"/>
          <p:cNvSpPr/>
          <p:nvPr/>
        </p:nvSpPr>
        <p:spPr>
          <a:xfrm>
            <a:off x="702468" y="2614209"/>
            <a:ext cx="6714332" cy="2249170"/>
          </a:xfrm>
          <a:prstGeom prst="rect">
            <a:avLst/>
          </a:prstGeom>
          <a:ln w="38100">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17500" eaLnBrk="0" fontAlgn="base" hangingPunct="0">
              <a:lnSpc>
                <a:spcPct val="130000"/>
              </a:lnSpc>
              <a:spcBef>
                <a:spcPct val="0"/>
              </a:spcBef>
              <a:spcAft>
                <a:spcPct val="0"/>
              </a:spcAft>
            </a:pPr>
            <a:r>
              <a:rPr>
                <a:solidFill>
                  <a:srgbClr val="333333"/>
                </a:solidFill>
                <a:latin typeface="印品赤壁赋体" panose="02000500000000000000" pitchFamily="2" charset="-122"/>
                <a:ea typeface="印品赤壁赋体" panose="02000500000000000000" pitchFamily="2" charset="-122"/>
                <a:cs typeface="Arial" pitchFamily="34" charset="0"/>
              </a:rPr>
              <a:t>庙会：传统的庙会不仅祭祀神灵，也是民族民间艺术的一种展演形式。庙会的安排与各地的农业生产有关，清明前后人们借助庙会做备耕准备，助长了清明庙会的声势 ； 各地的庙会也都有系列丰富多彩的节日活动内容，这让庙会逐渐发展为重要的商贸集市。庙会期间，人们放松身心、探亲访友、甚至成为年轻人谈情说爱的最佳时机</a:t>
            </a:r>
            <a:endParaRPr>
              <a:solidFill>
                <a:srgbClr val="333333"/>
              </a:solidFill>
              <a:latin typeface="印品赤壁赋体" panose="02000500000000000000" pitchFamily="2" charset="-122"/>
              <a:ea typeface="印品赤壁赋体" panose="02000500000000000000" pitchFamily="2" charset="-122"/>
              <a:cs typeface="Arial"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par>
                                <p:cTn id="8" presetID="10" presetClass="entr" presetSubtype="0" dur="50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par>
                          <p:cTn id="11" fill="hold" nodeType="afterGroup">
                            <p:stCondLst>
                              <p:cond delay="500"/>
                            </p:stCondLst>
                            <p:childTnLst>
                              <p:par>
                                <p:cTn id="12" presetID="22" presetClass="entr" presetSubtype="8" dur="1800" fill="hold" grpId="0" nodeType="after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wipe(left)">
                                      <p:cBhvr>
                                        <p:cTn id="14" dur="18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https://d.book118.com/836131122034010103</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13</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13</vt:i4>
      </vt:variant>
    </vt:vector>
  </HeadingPairs>
  <TitlesOfParts>
    <vt:vector baseType="lpstr" size="25">
      <vt:lpstr>Arial</vt:lpstr>
      <vt:lpstr>Calibri</vt:lpstr>
      <vt:lpstr>等线 Light</vt:lpstr>
      <vt:lpstr>等线</vt:lpstr>
      <vt:lpstr>Arial Narrow</vt:lpstr>
      <vt:lpstr>微软雅黑</vt:lpstr>
      <vt:lpstr>印品赤壁赋体</vt:lpstr>
      <vt:lpstr>思源宋体 CN</vt:lpstr>
      <vt:lpstr>方正清刻本悦宋简体</vt:lpstr>
      <vt:lpstr>宋体</vt:lpstr>
      <vt:lpstr>经典繁角隶</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2024-09-28T09:13:00.921</cp:lastPrinted>
  <dcterms:created xsi:type="dcterms:W3CDTF">2024-09-28T01:13:00Z</dcterms:created>
  <dcterms:modified xsi:type="dcterms:W3CDTF">2024-09-28T01:13:03Z</dcterms:modified>
</cp:coreProperties>
</file>