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1D799-1C6E-44A4-9935-1472B6CE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4C30F-543F-4B7B-9562-171A7A7C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E556F-46B3-4D97-A476-0EEFBCE9F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01D45-6874-46A0-87A7-EDBE3D84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5C6C7-57BE-41AC-8C85-EEB92FF91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0F102-4F48-457C-B7E3-280362919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A548E-56E5-4B2C-B926-1344B2CEF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339EF-1876-458B-8133-CE7BAE425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6ADE1-D958-443C-B343-1EB9DEA26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20EE9-B75A-4A19-A79E-A7B0CA0F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927EC-1E83-4B1B-8B29-4A2BD5C0A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31130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企业合规管理实施方案合规违规追责与执法合作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合规违规追责机制建设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执法合作机制建设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实施方案及推进措施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预期成果及评估指标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建立健全企业合规管理体系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随着企业规模的不断扩大和业务的日益复杂，企业面临的各种合规风险也日益增多。为了有效防范和控制合规风险，企业需要建立健全的合规管理体系，确保企业经营活动的合法性和规范性。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企业合规管理不仅是企业应对外部监管要求的需要，更是企业自身发展的需要。通过加强企业内部管理，规范企业经营行为，提高企业经营效率和风险管理水平，有助于企业实现可持续发展。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促进企业诚信经营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企业合规管理有助于树立企业诚信经营的形象，增强企业的社会责任感和公信力。同时，也有利于企业与政府、客户、供应商等各方建立良好的合作关系，为企业赢得更多的信任和支持。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合规管理组织架构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包括企业合规管理部门的设置、职责划分、人员配备等情况。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合规管理制度及执行情况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包括企业制定的各项合规管理制度、操作规范以及实际执行情况。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合规风险识别与评估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包括企业对各类合规风险的识别、评估及应对措施。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合规培训与文化建设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包括企业开展的合规培训、宣传教育活动以及合规文化建设情况。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合规检查与监督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包括企业对自身合规管理的监督检查、内部审计以及接受外部监管机构检查的情况。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合规违规追责与执法合作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包括企业对违规行为的查处、责任追究以及与执法机构的合作情况。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合规管理体系初步建立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部分企业已经建立了较为完善的合规管理体系，包括合规管理制度、合规管理流程、合规培训等。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合规管理效果逐步提升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通过加强合规管理，企业在防范风险、保障经营安全等方面取得了显著成效。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合规意识逐渐增强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随着法律法规的日益完善和监管力度的加强，企业越来越重视合规管理，合规意识逐渐增强。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07" r="148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部分企业尚未建立完善的合规管理制度，或者制度执行不力，导致合规管理存在漏洞。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合规管理制度不完善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部分企业合规管理流程不规范，缺乏标准化、系统化的管理流程，影响合规管理效果。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合规管理流程不规范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部分企业缺乏对员工的合规培训，导致员工对合规管理的认识不足，容易出现违规行为。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部分企业缺乏良好的合规文化氛围，员工对合规管理的重视程度不够，难以形成有效的合规管理机制。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合规文化建设薄弱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合规违规追责机制建设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48" r="27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10" r="24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28" r="28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企业合规管理部门或专门设立的合规委员会。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追责主体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违反企业合规规定、政策、流程的员工、部门或业务单元。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追责对象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明确追责主体和对象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根据违规行为的性质、情节、后果等因素，制定明确的追责标准，如警告、记过、降级、解雇等。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建立合规违规举报、调查、处理、申诉等程序，确保追责过程公正、透明。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制定追责标准和程序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追责程序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追责标准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设立内部监督机构，对企业合规管理进行定期检查和评估，发现问题及时督促整改。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加强与监管部门、行业协会等的沟通和合作，接受外部审计和检查，共同推动企业合规管理水平的提升。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25" r="22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加强内部监督和外部监管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https://d.book118.com/836131130005010041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2024-09-07T16:56:47.201</cp:lastPrinted>
  <dcterms:created xsi:type="dcterms:W3CDTF">2024-09-07T08:56:47Z</dcterms:created>
  <dcterms:modified xsi:type="dcterms:W3CDTF">2024-09-07T08:56:49Z</dcterms:modified>
</cp:coreProperties>
</file>