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70A1-24F3-422E-9489-9C60CC8FC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2A940-3B65-400F-9054-6C0E49DD4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FA006-5DF0-4969-AFD1-34CDD491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0FC72-75C7-4B44-9955-79511771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3779B-3F12-4D7C-A9C6-540FC39E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3076B-2913-4D0E-B13C-50CEA739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5DC69-89E6-4BFA-B22E-FBD4B4DF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BB5AE-35A4-4DFE-B321-44862366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836FB-F2F5-4100-A04C-C511E759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EF6E7-886F-4201-9F56-D605CC9A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DC547-F69A-4F5E-BB0E-12531419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32101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无痛病房护理课件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无痛病房护理基础知识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疼痛护理实践技能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无痛病房护理案例分享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50" b="2285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969" b="14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介绍疼痛的基本知识、疼痛评估方法、疼痛治疗方法以及无痛病房的护理实践等。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使学员掌握无痛病房护理的基本理论、技能和方法，提高对疼痛管理的认识和实际操作能力。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543" b="20543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无痛病房护理能够减轻患者痛苦，提高生活质量，使患者更好地享受生活。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疼痛的缓解有助于患者的康复进程，使患者更愿意参与康复训练，加速康复进程。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提升医疗护理水平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无痛病房护理体现了现代医疗护理的发展方向，是医疗护理水平提升的重要标志之一。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无痛病房护理的重要性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无痛病房护理基础知识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82" b="258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疼痛管理是指通过多学科合作，综合运用多种方法消除或缓解疼痛的过程。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疼痛的分类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疼痛可以分为急性疼痛和慢性疼痛，其中慢性疼痛又可以分为癌性疼痛和慢性非癌性疼痛。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疼痛的危害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疼痛不仅影响患者的生理功能，还可能导致心理问题，如焦虑、抑郁等。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常用的疼痛评估方法包括数字评分法、视觉模拟评分法、面部表情评分法等。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评估时应询问患者疼痛的部位、性质、程度、持续时间等，并进行必要的体格检查。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根据患者的病史、体格检查和辅助检查结果，综合分析疼痛的原因，以便制定合适的治疗方案。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药物治疗是疼痛治疗的主要手段之一，包括非处方药和处方药。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非药物治疗包括物理治疗、针灸、按摩、心理治疗等。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药物治疗过程中可能出现不良反应，如恶心、呕吐、嗜睡等，应及时处理。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疼痛治疗与药物管理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疼痛护理实践技能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https://d.book118.com/836132101011010103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2024-09-28T04:05:41.845</cp:lastPrinted>
  <dcterms:created xsi:type="dcterms:W3CDTF">2024-09-27T20:05:41Z</dcterms:created>
  <dcterms:modified xsi:type="dcterms:W3CDTF">2024-09-27T20:05:43Z</dcterms:modified>
</cp:coreProperties>
</file>