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45438D-CC7A-4F3D-9D3A-0209BC480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B3E888-E743-41EB-9E78-8CAC064B5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A334E5-7217-4C68-AEB1-861A928FA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DDB37A-EA6E-4FB8-AF37-632FE44BD6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1614E1-01C5-43A1-AFE8-1F57993B44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BD5874-326E-49E5-9FFE-B835E700BD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890A5C-9AC5-4856-B67F-C996A00F58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CFEC42-C1B0-4BAB-8E4E-D3FFD54CF1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3FB45C-DDDC-433F-9ACB-111F3F9F1D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5C6C3C-4819-4613-B2D2-3D4F148B1A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CE5EDC-C8C4-42F7-B4E3-FDB537003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32225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寒假读书计划拓展孩子的视野和思维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精选书目推荐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阅读方法与技巧指导</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家庭共读活动设计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拓展活动与实践建议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680" r="1068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513" r="3551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当前社会对于多元化、创新型人才的需求日益增加，拓展孩子的视野和思维至关重要。</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寒假作为学生们放松和充实的时期，是开展读书计划的绝佳时机。</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1792" r="1179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提高孩子的阅读能力和阅读兴趣。</a:t>
            </a:r>
          </a:p>
        </p:txBody>
      </p:sp>
      <p:pic>
        <p:nvPicPr>
          <p:cNvPr id="5" name="Picture 5"/>
          <p:cNvPicPr>
            <a:picLocks noChangeAspect="1"/>
          </p:cNvPicPr>
          <p:nvPr/>
        </p:nvPicPr>
        <p:blipFill>
          <a:blip r:embed="rId4"/>
          <a:srcRect t="12500" b="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帮助孩子了解不同领域的知识和文化，拓展视野。</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培养孩子的批判性思维和创新能力，提升综合素质。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读书计划的重要性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精选书目推荐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815" r="1081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收录了安徒生的经典童话故事，如《丑小鸭》、《卖火柴的小女孩》等，既富有想象力，又蕴含深刻的人生哲理。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《安徒生童话》</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格林兄弟整理的德国民间故事集，包括《灰姑娘》、《小红帽》等，情节曲折离奇，人物形象鲜明。</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《格林童话》</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阿拉伯民间故事集，以丰富的想象和曲折的情节展现了古代阿拉伯社会的风貌和人民的生活。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《一千零一夜》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经典童话故事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《宇宙探秘》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从宇宙的形成、恒星的演化到黑洞的奥秘，引导孩子对宇宙的好奇心，培养他们的科学精神。</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《地球密码》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一本关于地球科学的科普读物，通过生动的语言和精美的插图，带领孩子探索地球的奥秘。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《恐龙王国》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详细介绍了恐龙的种类、习性、灭绝原因等，激发孩子对古生物学的兴趣。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科普百科读物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《上下五千年》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以时间为线索，通过生动有趣的故事，让孩子了解中国五千年的悠久历史和灿烂文化。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《世界历史大冒险》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以地域为线索，介绍世界各地的历史文化，帮助孩子建立全球化的视野。</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《唐诗三百首》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精选了唐代著名诗人的代表作品，让孩子领略唐诗的韵律之美和意境之深远。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历史文化书籍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一本充满哲理的童话小说，通过小王子的经历探讨了爱、责任和生命的意义，有助于孩子形成正确的价值观。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《小王子》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魔法世界的奇幻冒险故事，传递了友谊、勇气和智慧等成长必备的品质。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《哈利·波特》系列</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讲述了鲁滨逊在荒岛上独自生活的故事，展现了人类在面对困境时的智慧和勇气，激励孩子勇敢面对生活中的挑战。</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《鲁滨逊漂流记》</a:t>
            </a:r>
          </a:p>
        </p:txBody>
      </p:sp>
      <p:pic>
        <p:nvPicPr>
          <p:cNvPr id="9" name="Picture 9"/>
          <p:cNvPicPr>
            <a:picLocks noChangeAspect="1"/>
          </p:cNvPicPr>
          <p:nvPr/>
        </p:nvPicPr>
        <p:blipFill>
          <a:blip r:embed="rId2"/>
          <a:srcRect l="16162" r="1616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成长励志图书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阅读方法与技巧指导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085" b="1608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在开始阅读一本书之前，先浏览目录、章节标题、引言等部分，对书籍的整体结构和内容有一个初步的了解。</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根据预览的信息，预测书籍可能涉及的主题、情节或观点，激发孩子的好奇心和阅读欲望。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预览与预测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预览</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提问与思考</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提问</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在阅读过程中，鼓励孩子提出问题，如“为什么作者会这样写？”、“这个情节有什么意义？”等，引导他们深入思考。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思考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通过回答问题和自我提问，引导孩子分析文本中的信息，理解作者的意图和观点，培养他们的分析能力和批判性思维。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在阅读完一个章节或整本书后，鼓励孩子对所学内容进行总结，回顾主要情节、人物和观点，加深理解和记忆。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归纳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引导孩子将所学知识与已有知识相结合，形成新的理解和认知结构，培养他们的综合能力和创新思维。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总结与归纳</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多角度分析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引导孩子从多个角度分析问题，考虑不同观点和立场，培养他们的辩证思维能力和包容心态。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评估作者观点</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教孩子如何评估作者的观点和论据，判断其合理性和可信度，培养他们的批判性阅读能力和判断力。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质疑权威</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鼓励孩子对书中的观点提出质疑，不盲目接受权威，培养他们的独立思考能力和批判性思维。</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批判性思维培养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https://d.book118.com/836132225154010050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2024-09-16T02:31:38.114</cp:lastPrinted>
  <dcterms:created xsi:type="dcterms:W3CDTF">2024-09-15T18:31:38Z</dcterms:created>
  <dcterms:modified xsi:type="dcterms:W3CDTF">2024-09-15T18:31:40Z</dcterms:modified>
</cp:coreProperties>
</file>