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5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C1146-4B7E-4A54-89B3-649BDCCE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B511D-BD96-4FEE-B4EF-8DABEB3F4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6EB12-DAC8-4B73-A6ED-69CFD3D87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DDF3E-9EB7-4D9E-8D4F-89E059EC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884D8-3314-4901-B66D-DF9B96FC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62A31-9640-4DED-98FF-F0B05884B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36A5B-E4B8-46D3-ADDA-8427D6B4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8483C-1F61-43D2-9C00-885E66A3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1BABD-CFFD-4B6F-A0BB-AAF745BC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16C7F-41BB-41FD-AAB7-B7DD900D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CBBBF-1EE0-411E-9DCD-BF777E752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83" r:id="rId2"/>
    <p:sldLayoutId id="2147484184" r:id="rId3"/>
    <p:sldLayoutId id="2147484185" r:id="rId4"/>
    <p:sldLayoutId id="2147484186" r:id="rId5"/>
    <p:sldLayoutId id="2147484187" r:id="rId6"/>
    <p:sldLayoutId id="2147484188" r:id="rId7"/>
    <p:sldLayoutId id="2147484189" r:id="rId8"/>
    <p:sldLayoutId id="2147484190" r:id="rId9"/>
    <p:sldLayoutId id="2147484191" r:id="rId10"/>
    <p:sldLayoutId id="21474841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3510113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物业管理经验分享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物业管理概述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物业管理团队建设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物业设施管理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物业安全管理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物业服务质量管理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物业管理概述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73750"/>
          </a:bodyPr>
          <a:lstStyle/>
          <a:p>
            <a:r>
              <a:rPr lang="zh-CN" altLang="en-US"/>
              <a:t>物业管理的定义：物业管理是指业主通过选聘物业服务企业，由业主和物业服务企业按照物业服务合同约定，对房屋及配套设施设备和相关场地进行维修、养护、管理，维护物业管理区域内的环境卫生和秩序的活动。  物业的重要性</a:t>
            </a:r>
            <a:endParaRPr lang="zh-CN" altLang="en-US"/>
          </a:p>
          <a:p>
            <a:pPr lvl="1"/>
            <a:r>
              <a:rPr lang="zh-CN" altLang="en-US"/>
              <a:t>物业的重要性</a:t>
            </a:r>
            <a:endParaRPr lang="zh-CN" altLang="en-US"/>
          </a:p>
          <a:p>
            <a:r>
              <a:rPr lang="zh-CN" altLang="en-US"/>
              <a:t>物业的重要性：物业管理对于维护房屋的完好、保障业主的合法权益、提高居住质量、促进社区和谐等方面具有重要作用。一个好的物业管理可以提升房屋的品质和价值，同时也可以提高业主的生活质量和幸福感。  物业管理的目的</a:t>
            </a:r>
            <a:endParaRPr lang="zh-CN" altLang="en-US"/>
          </a:p>
          <a:p>
            <a:pPr lvl="1"/>
            <a:r>
              <a:rPr lang="zh-CN" altLang="en-US"/>
              <a:t>物业管理的目的</a:t>
            </a:r>
            <a:endParaRPr lang="zh-CN" altLang="en-US"/>
          </a:p>
          <a:p>
            <a:r>
              <a:rPr lang="zh-CN" altLang="en-US"/>
              <a:t>物业管理的目的：物业管理的目的是为了保障业主的居住环境和生活品质，维护房屋和配套设施设备的完好，提高物业的使用价值和市场价值。同时，物业管理也是为了促进社区的和谐稳定和可持续发展。  物业管理的范围</a:t>
            </a:r>
            <a:endParaRPr lang="zh-CN" altLang="en-US"/>
          </a:p>
          <a:p>
            <a:pPr lvl="1"/>
            <a:r>
              <a:rPr lang="zh-CN" altLang="en-US"/>
              <a:t>物业管理的范围</a:t>
            </a:r>
            <a:endParaRPr lang="zh-CN" altLang="en-US"/>
          </a:p>
          <a:p>
            <a:r>
              <a:rPr lang="zh-CN" altLang="en-US"/>
              <a:t>物业管理的范围：物业管理的范围包括对房屋及配套设施设备和相关场地的维修、养护、管理，以及对物业管理区域内的环境卫生和秩序的维护。具体来说，物业管理包括房屋维修、设备维护、绿化保洁、安全保卫、消防管理、车辆管理等方面的工作。</a:t>
            </a:r>
            <a:endParaRPr lang="zh-CN" altLang="en-US"/>
          </a:p>
        </p:txBody>
      </p:sp>
      <p:sp>
        <p:nvSpPr>
          <p:cNvPr id="10489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物业管理的定义和重要性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物业管理的主要任务和职责</a:t>
            </a:r>
            <a:endParaRPr lang="zh-CN" altLang="en-US"/>
          </a:p>
        </p:txBody>
      </p:sp>
      <p:sp>
        <p:nvSpPr>
          <p:cNvPr id="1048994" name="矩形 15"/>
          <p:cNvSpPr/>
          <p:nvPr>
            <p:custDataLst>
              <p:tags r:id="rId2"/>
            </p:custDataLst>
          </p:nvPr>
        </p:nvSpPr>
        <p:spPr>
          <a:xfrm>
            <a:off x="3022335" y="151434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维护物业设施：确保物业设施的正常运行，及时维修和保养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任意多边形 17"/>
          <p:cNvSpPr/>
          <p:nvPr>
            <p:custDataLst>
              <p:tags r:id="rId3"/>
            </p:custDataLst>
          </p:nvPr>
        </p:nvSpPr>
        <p:spPr>
          <a:xfrm flipV="1">
            <a:off x="2956773" y="145288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任意多边形 18"/>
          <p:cNvSpPr/>
          <p:nvPr>
            <p:custDataLst>
              <p:tags r:id="rId4"/>
            </p:custDataLst>
          </p:nvPr>
        </p:nvSpPr>
        <p:spPr>
          <a:xfrm flipH="1">
            <a:off x="8130713" y="1799130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27"/>
          <p:cNvSpPr/>
          <p:nvPr>
            <p:custDataLst>
              <p:tags r:id="rId5"/>
            </p:custDataLst>
          </p:nvPr>
        </p:nvSpPr>
        <p:spPr>
          <a:xfrm>
            <a:off x="3022335" y="2359139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维护环境卫生：保持物业区域的清洁和整洁，提供舒适的生活环境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29"/>
          <p:cNvSpPr/>
          <p:nvPr>
            <p:custDataLst>
              <p:tags r:id="rId6"/>
            </p:custDataLst>
          </p:nvPr>
        </p:nvSpPr>
        <p:spPr>
          <a:xfrm flipV="1">
            <a:off x="2956773" y="2297675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30"/>
          <p:cNvSpPr/>
          <p:nvPr>
            <p:custDataLst>
              <p:tags r:id="rId7"/>
            </p:custDataLst>
          </p:nvPr>
        </p:nvSpPr>
        <p:spPr>
          <a:xfrm flipH="1">
            <a:off x="8130713" y="264392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8"/>
            </p:custDataLst>
          </p:nvPr>
        </p:nvSpPr>
        <p:spPr>
          <a:xfrm>
            <a:off x="3022335" y="3203934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安全管理：保障物业区域的安全，防范盗窃、火灾等安全事故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7"/>
          <p:cNvSpPr/>
          <p:nvPr>
            <p:custDataLst>
              <p:tags r:id="rId9"/>
            </p:custDataLst>
          </p:nvPr>
        </p:nvSpPr>
        <p:spPr>
          <a:xfrm flipV="1">
            <a:off x="2956773" y="314246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8"/>
          <p:cNvSpPr/>
          <p:nvPr>
            <p:custDataLst>
              <p:tags r:id="rId10"/>
            </p:custDataLst>
          </p:nvPr>
        </p:nvSpPr>
        <p:spPr>
          <a:xfrm flipH="1">
            <a:off x="8130713" y="3488719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0"/>
          <p:cNvSpPr/>
          <p:nvPr>
            <p:custDataLst>
              <p:tags r:id="rId11"/>
            </p:custDataLst>
          </p:nvPr>
        </p:nvSpPr>
        <p:spPr>
          <a:xfrm>
            <a:off x="3022335" y="4048728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客户服务：提供优质的客户服务，满足业主的需求和期望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12"/>
          <p:cNvSpPr/>
          <p:nvPr>
            <p:custDataLst>
              <p:tags r:id="rId12"/>
            </p:custDataLst>
          </p:nvPr>
        </p:nvSpPr>
        <p:spPr>
          <a:xfrm flipV="1">
            <a:off x="2956773" y="398726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13"/>
          <p:cNvSpPr/>
          <p:nvPr>
            <p:custDataLst>
              <p:tags r:id="rId13"/>
            </p:custDataLst>
          </p:nvPr>
        </p:nvSpPr>
        <p:spPr>
          <a:xfrm flipH="1">
            <a:off x="8130713" y="4333514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9"/>
          <p:cNvSpPr/>
          <p:nvPr>
            <p:custDataLst>
              <p:tags r:id="rId14"/>
            </p:custDataLst>
          </p:nvPr>
        </p:nvSpPr>
        <p:spPr>
          <a:xfrm>
            <a:off x="3022335" y="4893523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财务管理：负责物业管理的财务收支，确保财务的透明和合法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21"/>
          <p:cNvSpPr/>
          <p:nvPr>
            <p:custDataLst>
              <p:tags r:id="rId15"/>
            </p:custDataLst>
          </p:nvPr>
        </p:nvSpPr>
        <p:spPr>
          <a:xfrm flipV="1">
            <a:off x="2956773" y="483205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22"/>
          <p:cNvSpPr/>
          <p:nvPr>
            <p:custDataLst>
              <p:tags r:id="rId16"/>
            </p:custDataLst>
          </p:nvPr>
        </p:nvSpPr>
        <p:spPr>
          <a:xfrm flipH="1">
            <a:off x="8130713" y="5178308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38"/>
          <p:cNvSpPr/>
          <p:nvPr>
            <p:custDataLst>
              <p:tags r:id="rId17"/>
            </p:custDataLst>
          </p:nvPr>
        </p:nvSpPr>
        <p:spPr>
          <a:xfrm>
            <a:off x="3022335" y="5738317"/>
            <a:ext cx="6143712" cy="45073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社区文化建设：组织各类社区文化活动，增强业主的归属感和凝聚力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40"/>
          <p:cNvSpPr/>
          <p:nvPr>
            <p:custDataLst>
              <p:tags r:id="rId18"/>
            </p:custDataLst>
          </p:nvPr>
        </p:nvSpPr>
        <p:spPr>
          <a:xfrm flipV="1">
            <a:off x="2956773" y="567685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41"/>
          <p:cNvSpPr/>
          <p:nvPr>
            <p:custDataLst>
              <p:tags r:id="rId19"/>
            </p:custDataLst>
          </p:nvPr>
        </p:nvSpPr>
        <p:spPr>
          <a:xfrm flipH="1">
            <a:off x="8130713" y="6023103"/>
            <a:ext cx="1098848" cy="206930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物业管理的发展趋势</a:t>
            </a:r>
            <a:endParaRPr lang="zh-CN" altLang="en-US"/>
          </a:p>
        </p:txBody>
      </p:sp>
      <p:sp>
        <p:nvSpPr>
          <p:cNvPr id="104906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智能化：物业管理逐渐引入智能化技术，提高管理效率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市场化：物业管理行业逐渐市场化，企业竞争更加激烈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专业化：物业管理公司逐渐专业化，提供更专业的服务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规范化：物业管理行业逐渐规范化，建立完善的管理制度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物业管理团队建设</a:t>
            </a:r>
            <a:endParaRPr lang="zh-CN" altLang="en-US"/>
          </a:p>
        </p:txBody>
      </p:sp>
      <p:sp>
        <p:nvSpPr>
          <p:cNvPr id="104913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组建高效的物业管理团队</a:t>
            </a:r>
            <a:endParaRPr lang="zh-CN" altLang="en-US"/>
          </a:p>
        </p:txBody>
      </p:sp>
      <p:sp>
        <p:nvSpPr>
          <p:cNvPr id="1049194" name="标题"/>
          <p:cNvSpPr txBox="1"/>
          <p:nvPr>
            <p:custDataLst>
              <p:tags r:id="rId2"/>
            </p:custDataLst>
          </p:nvPr>
        </p:nvSpPr>
        <p:spPr>
          <a:xfrm>
            <a:off x="3932500" y="1452880"/>
            <a:ext cx="4320650" cy="34450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"/>
            </p:custDataLst>
          </p:nvPr>
        </p:nvSpPr>
        <p:spPr>
          <a:xfrm>
            <a:off x="3932500" y="1798010"/>
            <a:ext cx="4320650" cy="5186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明确团队目标：制定清晰、具体、可衡量的团队目标，确保每个成员都理解并致力于实现这些目标。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标题"/>
          <p:cNvSpPr txBox="1"/>
          <p:nvPr>
            <p:custDataLst>
              <p:tags r:id="rId4"/>
            </p:custDataLst>
          </p:nvPr>
        </p:nvSpPr>
        <p:spPr>
          <a:xfrm>
            <a:off x="3932500" y="2431058"/>
            <a:ext cx="4320650" cy="34450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00" name="正文"/>
          <p:cNvSpPr txBox="1"/>
          <p:nvPr>
            <p:custDataLst>
              <p:tags r:id="rId5"/>
            </p:custDataLst>
          </p:nvPr>
        </p:nvSpPr>
        <p:spPr>
          <a:xfrm>
            <a:off x="3932500" y="2776188"/>
            <a:ext cx="4320650" cy="5186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招聘优秀人才：通过招聘、选拔和培训，组建一支具备专业技能、良好职业道德和团队合作精神的物业管理团队。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标题"/>
          <p:cNvSpPr txBox="1"/>
          <p:nvPr>
            <p:custDataLst>
              <p:tags r:id="rId6"/>
            </p:custDataLst>
          </p:nvPr>
        </p:nvSpPr>
        <p:spPr>
          <a:xfrm>
            <a:off x="3932500" y="3409237"/>
            <a:ext cx="4320650" cy="34450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7"/>
            </p:custDataLst>
          </p:nvPr>
        </p:nvSpPr>
        <p:spPr>
          <a:xfrm>
            <a:off x="3932500" y="3754366"/>
            <a:ext cx="4320650" cy="5186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建立有效的沟通机制：定期召开团队会议，分享信息、交流意见，及时解决团队成员之间的矛盾和问题。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标题"/>
          <p:cNvSpPr txBox="1"/>
          <p:nvPr>
            <p:custDataLst>
              <p:tags r:id="rId8"/>
            </p:custDataLst>
          </p:nvPr>
        </p:nvSpPr>
        <p:spPr>
          <a:xfrm>
            <a:off x="3932500" y="4387415"/>
            <a:ext cx="4320650" cy="34450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08" name="正文"/>
          <p:cNvSpPr txBox="1"/>
          <p:nvPr>
            <p:custDataLst>
              <p:tags r:id="rId9"/>
            </p:custDataLst>
          </p:nvPr>
        </p:nvSpPr>
        <p:spPr>
          <a:xfrm>
            <a:off x="3932500" y="4732545"/>
            <a:ext cx="4320650" cy="5186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激励员工：通过设立奖励制度、提供晋升机会等方式，激励员工积极工作，提高工作效率和质量。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10"/>
            </p:custDataLst>
          </p:nvPr>
        </p:nvSpPr>
        <p:spPr>
          <a:xfrm>
            <a:off x="3932500" y="5365593"/>
            <a:ext cx="4320650" cy="344508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11"/>
            </p:custDataLst>
          </p:nvPr>
        </p:nvSpPr>
        <p:spPr>
          <a:xfrm>
            <a:off x="3932500" y="5710723"/>
            <a:ext cx="4320650" cy="51862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培训和发展：定期为员工提供培训和发展机会，提高员工的专业技能和综合素质，增强团队的凝聚力和竞争力。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明确团队成员的职责和分工</a:t>
            </a:r>
            <a:endParaRPr lang="zh-CN" altLang="en-US"/>
          </a:p>
        </p:txBody>
      </p:sp>
      <p:sp>
        <p:nvSpPr>
          <p:cNvPr id="104924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50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物业管理团队成员的职责和分工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建立有效的沟通机制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2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培训和提高团队成员的素质和能力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建立激励机制，提高团队士气和凝聚力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加强团队沟通和协作能力</a:t>
            </a:r>
            <a:endParaRPr lang="zh-CN" altLang="en-US"/>
          </a:p>
        </p:txBody>
      </p:sp>
      <p:sp>
        <p:nvSpPr>
          <p:cNvPr id="1049306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建立有效的沟通机制：定期召开团队会议，分享工作进展和遇到的问题，确保信息畅通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加强协作能力：鼓励团队成员相互支持，共同解决问题，提高工作效率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培养团队精神：通过团队活动、培训等方式，增强团队凝聚力和向心力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建立良好的反馈机制：及时给予团队成员正面反馈和建设性意见，激发工作动力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物业设施管理</a:t>
            </a:r>
            <a:endParaRPr lang="zh-CN" altLang="en-US"/>
          </a:p>
        </p:txBody>
      </p:sp>
      <p:sp>
        <p:nvSpPr>
          <p:cNvPr id="104936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设施设备的维护和保养</a:t>
            </a:r>
            <a:endParaRPr lang="zh-CN" altLang="en-US"/>
          </a:p>
        </p:txBody>
      </p:sp>
      <p:sp>
        <p:nvSpPr>
          <p:cNvPr id="104942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3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4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定期检查：对设施设备进行定期检查，确保其正常运行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应急处理：对突发故障进行应急处理，保障业主的正常生活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更新改造：根据设施设备的实际情况，进行更新改造，提高其性能和效率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维修保养：对设施设备进行维修保养，延长其使用寿命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设施设备的更新和改造</a:t>
            </a:r>
            <a:endParaRPr lang="zh-CN" altLang="en-US"/>
          </a:p>
        </p:txBody>
      </p:sp>
      <p:sp>
        <p:nvSpPr>
          <p:cNvPr id="104950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更新改造的实施：按照计划进行施工，确保施工质量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更新改造的必要性：提高设施设备性能，满足业主需求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更新改造的计划和预算：制定详细计划，合理安排预算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更新改造的验收和评估：对改造后的设施设备进行验收和评估，确保达到预期效果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设施设备的智能化管理</a:t>
            </a:r>
            <a:endParaRPr lang="zh-CN" altLang="en-US"/>
          </a:p>
        </p:txBody>
      </p:sp>
      <p:sp>
        <p:nvSpPr>
          <p:cNvPr id="1049572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故障预警与快速响应机制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智能化管理系统的应用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设施设备的维护与保养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数据分析与优化运营策略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物业安全管理</a:t>
            </a:r>
            <a:endParaRPr lang="zh-CN" altLang="en-US"/>
          </a:p>
        </p:txBody>
      </p:sp>
      <p:sp>
        <p:nvSpPr>
          <p:cNvPr id="10496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05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https://d.book118.com/836135101132010035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000000000007,&quot;width&quot;:347.40000000000003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5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物业管理经验分享</vt:lpstr>
      <vt:lpstr>目录</vt:lpstr>
      <vt:lpstr>添加章节标题</vt:lpstr>
      <vt:lpstr>物业管理概述</vt:lpstr>
      <vt:lpstr>PowerPoint Presentation</vt:lpstr>
      <vt:lpstr>物业管理的定义和重要性</vt:lpstr>
      <vt:lpstr>物业管理的主要任务和职责</vt:lpstr>
      <vt:lpstr>物业管理的发展趋势</vt:lpstr>
      <vt:lpstr>物业管理团队建设</vt:lpstr>
      <vt:lpstr>PowerPoint Presentation</vt:lpstr>
      <vt:lpstr>组建高效的物业管理团队</vt:lpstr>
      <vt:lpstr>明确团队成员的职责和分工</vt:lpstr>
      <vt:lpstr>加强团队沟通和协作能力</vt:lpstr>
      <vt:lpstr>物业设施管理</vt:lpstr>
      <vt:lpstr>PowerPoint Presentation</vt:lpstr>
      <vt:lpstr>设施设备的维护和保养</vt:lpstr>
      <vt:lpstr>设施设备的更新和改造</vt:lpstr>
      <vt:lpstr>设施设备的智能化管理</vt:lpstr>
      <vt:lpstr>物业安全管理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2024-09-05T10:46:27.121</cp:lastPrinted>
  <dcterms:created xsi:type="dcterms:W3CDTF">2024-09-05T02:46:27Z</dcterms:created>
  <dcterms:modified xsi:type="dcterms:W3CDTF">2024-09-05T02:46:29Z</dcterms:modified>
</cp:coreProperties>
</file>