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280F3EB-4607-4597-9A36-0DE06A9EAAC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40788-4C57-4C9B-8150-F88E50D67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1567E-979C-4C5B-B8AA-81328FA46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877CD-3B62-48E7-BB73-477A7C64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64537-B0DF-4B08-AE52-86F97B3AC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1A1BE0-7732-4F31-8BFD-EB7678238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710BA-3FE0-4B6C-9D00-3B5D53909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4A28B-BC4A-4FEF-9243-BF901E052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267BF-5A28-4F1D-9434-FD79B584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90FCA-5407-443C-9175-49A562C9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3A936-B3A0-4B67-BFF6-C58671105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DCFE9-90EA-4D79-8EAA-0CBD70360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4EB251-0779-4B27-B528-EDF183ADB3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11B2BA5-0C00-401F-86E2-182044AC42F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351551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玻璃行业防护培训课件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玻璃制造工艺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玻璃行业安全生产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玻璃行业环保与可持续发展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玻璃行业技术创新与发展趋势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玻璃行业介绍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玻璃行业是指生产、加工和销售各种类型的玻璃制品的行业。玻璃作为一个重要的建筑材料，在建筑、家居、汽车等领域有广泛的应用。玻璃的透明性和硬度让它成为人们生活中不可或缺的材料之一。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玻璃行业发展历程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起源于埃及和古罗马时期，手工制作工艺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古代玻璃制作技术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包括夹层玻璃、自洁玻璃等新型玻璃技术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采用先进的生产设备和技术，大规模生产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现代工业化生产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玻璃行业分类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用于建筑、家具、电器等领域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平板玻璃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节能隔音效果显著，广泛应用于建筑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中空玻璃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包括食品瓶、酒瓶、化妆品瓶等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玻璃容器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技术更新换代加快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企业间竞争激烈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竞争格局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国内外大型企业竞争激烈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中小型企业发展压力加大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环保节能要求提升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技术创新将成为市场竞争关键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玻璃行业市场现状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全球市场规模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玻璃产量稳步增长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中国为全球最大的玻璃生产国家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玻璃行业概述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玻璃行业作为一个传统产业，随着社会的发展和技术的进步，正经历着新的变革和发展。随着人们对建筑、装饰、家居等领域需求的增长，玻璃产品的多样性和功能性也在不断提升。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玻璃制造工艺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玻璃原料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玻璃的主要原料包括二氧化硅、碱金属等。二氧化硅是玻璃的主要成分，碱金属可以改善玻璃的抗压性和透明度。了解玻璃原料的特性有助于更好地掌握玻璃制造工艺。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玻璃制造流程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原料选择与配比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原料准备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高温熔炼原料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利用成形机器制成玻璃产品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使玻璃表面快速冷却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淬火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玻璃成型机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将熔化的玻璃料制成产品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可以自动化生产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冷却设备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快速冷却玻璃产品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保证产品的硬度和透明度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检测玻璃产品的质量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确保产品符合标准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玻璃生产设备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玻璃熔窑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用于熔化玻璃原料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控制玻璃熔化温度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玻璃制品质量检验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检测产品表面是否平整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测试产品的抗压性和透明度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性能测试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测量产品的尺寸精准度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我们了解了玻璃制造工艺的基本流程和质量检验方法，掌握这些知识对于提升玻璃制品的质量至关重要。在实际生产中，务必严格执行相应的工艺要求和检验标准，以确保生产出优质的玻璃制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玻璃行业安全生产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玻璃行业安全意识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玻璃行业从业人员应具备高度的安全意识，包括正确佩戴安全防护装备、定期检查生产设备、预防事故发生等。只有加强安全意识，才能有效降低事故发生率。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玻璃生产安全措施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戴防护眼镜、手套等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安全防护装备佩戴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定期检查生产设备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生产环境安全管理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学习应急处理流程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应急救援培训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事故原因：设备故障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应对措施：定期维护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事故原因：缺乏安全意识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应对措施：加强教育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事故原因：物料堆放不当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应对措施：重新规划仓储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玻璃行业事故案例分析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事故原因：操作不当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应对措施：加强培训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https://d.book118.com/836135155110010103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玻璃行业防护培训课件</vt:lpstr>
      <vt:lpstr>目录</vt:lpstr>
      <vt:lpstr>第1章 玻璃行业概述</vt:lpstr>
      <vt:lpstr>玻璃行业介绍</vt:lpstr>
      <vt:lpstr>玻璃行业发展历程</vt:lpstr>
      <vt:lpstr>玻璃行业分类</vt:lpstr>
      <vt:lpstr>玻璃行业市场现状</vt:lpstr>
      <vt:lpstr> </vt:lpstr>
      <vt:lpstr>第2章 玻璃制造工艺</vt:lpstr>
      <vt:lpstr> </vt:lpstr>
      <vt:lpstr>玻璃制造流程</vt:lpstr>
      <vt:lpstr>玻璃生产设备</vt:lpstr>
      <vt:lpstr>玻璃制品质量检验</vt:lpstr>
      <vt:lpstr>结语</vt:lpstr>
      <vt:lpstr>第3章 玻璃行业安全生产</vt:lpstr>
      <vt:lpstr> </vt:lpstr>
      <vt:lpstr>玻璃生产安全措施</vt:lpstr>
      <vt:lpstr>玻璃行业事故案例分析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2024-09-28T18:01:04.078</cp:lastPrinted>
  <dcterms:created xsi:type="dcterms:W3CDTF">2024-09-28T10:01:04Z</dcterms:created>
  <dcterms:modified xsi:type="dcterms:W3CDTF">2024-09-28T10:01:06Z</dcterms:modified>
</cp:coreProperties>
</file>