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FA5E-806C-430E-8BC3-EBBEB568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C7D0F-956C-4F84-920F-8BACF0BCF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F281C-44A0-4BF4-AF4F-D6144B28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F0B41-AD89-4A64-91D4-9BD78FBF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CE158-2EB2-4D8B-BC96-A90E1F841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2FBB70-58CE-4C87-86DF-913D8AC2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48430-E2CE-41EA-9C9E-722AFEC1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A706A-83FD-465E-8D57-E283BD57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A0448-39AB-489B-B082-6252E4A5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3CDF0-B446-41CC-A680-829B1D99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A519E-5F19-46FD-BBDB-566A53F6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0001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《财务管理1备》ppt课件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财务管理案例研究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财务管理：指在一定的整体目标下，关于资产的购置（投资），资本的融通（筹资）和经营中现金流量（营运资金），以及利润分配的管理。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财务管理是企业管理的一个组成部分，它是根据财经法规制度，按照财务管理的原则，组织企业财务活动，处理财务关系的一项经济管理工作。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财务管理专业的学习难度较大，需要掌握大量的理论知识和技能。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企业追求利润最大化，意味着企业需要开源节流，提高收入和降低成本。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股东财富最大化是指通过合理经营财务，为股东带来更多财富。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股东财富最大化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企业价值最大化是指通过合理经营财务，实现企业价值的最大化。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企业价值最大化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利益相关者最大化是指企业在经营财务时，需要考虑到所有利益相关者的利益，而不仅仅是股东的利益。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利益相关者最大化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财务管理是企业管理的核心，它涉及到企业的各个方面，包括投资、融资、营运资金管理等。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财务管理有助于企业做出正确的决策，提高企业的经济效益和竞争力。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财务管理有助于企业控制风险，保障企业的资产安全和完整。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财务管理有助于企业实现可持续发展，提高企业的社会责任感和形象。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财务管理的核心概念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财务预测的概念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财务预测是根据企业现有的财务状况和历史数据，对未来的财务状况和经营成果进行预测的一种管理活动。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财务预测的方法包括比例分析法、因果分析法、时间序列分析法等，根据企业实际情况选择合适的方法进行预测。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财务预测的步骤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财务预测的步骤包括确定预测目标、收集相关信息、选择预测方法、建立预测模型、评估预测结果和调整预测等。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财务决策是在财务管理过程中，根据不同的方案进行比较、分析和选择，以确定最优的财务方案的管理活动。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财务决策的类型包括投资决策、融资决策和股利分配决策等，每种决策都有不同的考虑因素和决策方法。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财务决策的步骤包括确定决策目标、收集相关信息、提出备选方案、评估备选方案、选择最优方案和实施方案等。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财务决策的步骤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财务预算是在财务管理过程中，根据企业的战略目标和经营计划，对未来的财务状况和经营成果进行预测和安排的一种管理活动。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财务预算的编制方法包括固定预算、弹性预算、零基预算和滚动预算等，根据企业实际情况选择合适的方法进行编制。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财务预算的编制方法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财务预算的执行与控制是确保预算得到有效执行的重要环节，包括预算分解、预算执行情况跟踪和调整等。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财务预算的执行与控制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财务控制的要素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财务控制的要素包括控制环境、风险评估、控制活动、信息和沟通以及监控等，这些要素相互关联、相互影响。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财务控制是通过一系列的管理活动，确保企业各项业务按照预定的计划和目标进行，以达到实现企业战略目标的目的。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财务控制的工具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财务控制的工具包括预算控制、标准成本控制、责任会计控制以及内部审计等，根据企业实际情况选择合适的工具进行控制。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财务分析是通过一系列的分析方法和技术，对企业的财务报表和其他相关资料进行分析，以评估企业的财务状况和经营成果的管理活动。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财务分析的方法包括比率分析、趋势分析、比较分析和因素分析等，根据分析目的选择合适的方法进行分析。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财务分析的步骤包括确定分析目标、收集相关信息、选择分析方法、计算指标并评估结果以及撰写分析报告等。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财务分析的步骤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财务管理工具和技术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财务比率分析是利用财务报表数据计算各种财务比率，以评估企业的偿债能力、营运能力和盈利能力。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财务比率分析包括流动比率、速动比率、资产负债率、产权比率、存货周转率、应收账款周转率、总资产周转率等指标的计算和分析，帮助投资者和债权人了解企业的财务状况和经营绩效。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财务比率分析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现金流量分析是通过分析企业现金流入和流出的状况，评估企业的流动性、偿债能力和收益质量。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现金流量分析包括经营活动现金流量、投资活动现金流量和筹资活动现金流量的计算和分析，以及现金流量表的综合分析，帮助投资者了解企业的现金产生和运用情况。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https://d.book118.com/836140001003010033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2024-09-01T09:59:10.541</cp:lastPrinted>
  <dcterms:created xsi:type="dcterms:W3CDTF">2024-09-01T01:59:10Z</dcterms:created>
  <dcterms:modified xsi:type="dcterms:W3CDTF">2024-09-01T01:59:12Z</dcterms:modified>
</cp:coreProperties>
</file>