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8BD5F1-ED66-4768-B409-B3EEEAD3B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5F28E-F061-49CB-B416-7272F7302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8A5923-342F-44A0-A826-360D07158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87B9AC-ABEB-46EC-9103-C32D785A0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191531-10CC-4C3B-A173-87DC7ED77D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553AE-87D2-4203-97DA-4963BE8786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8A6CF8-436D-4528-988D-8ED775B2F5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25F3E-CDAF-42B8-8331-203E3B0C0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2EDDE5-92B1-46F2-A870-250E5EFB4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E741C-6C1F-4EC0-A6CE-64A1A4268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71E6B-AACA-409F-BFAA-1DED1B11F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40032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概率论与数理统计魏宗舒</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课程简介与背景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概率论基本概念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随机变量及其分布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数理统计基础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假设检验与方差分析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回归分析初步了解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课程总结与展望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课程简介与背景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概率论与数理统计概述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概率论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研究随机现象的数学分支，提供了一套系统的理论和方法来描述、分析和预测随机现象。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数理统计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以概率论为基础，研究如何从数据中获取有用信息并作出科学推断的学科。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概率论与数理统计的关系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概率论为数理统计提供了理论基础，而数理统计则利用概率论的方法对实际数据进行处理和分析。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教育背景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毕业于清华大学数学系，后赴美国留学，获博士学位。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研究方向</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长期从事概率论与数理统计的教学和科研工作，在随机过程、时间序列分析等领域有深入研究。</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学术成就</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发表学术论文百余篇，出版专著多部，曾获得国家自然科学奖等荣誉。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魏宗舒教授简介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通过本课程的学习，使学生掌握概率论与数理统计的基本概念、理论和方法，具备运用所学知识解决实际问题的能力。</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学生需要具备一定的数学基础，如微积分、线性代数等；同时需要具备一定的编程基础，如Python等编程语言。在课程学习中，学生需要积极参与课堂讨论、完成作业和实验报告等任务。</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课程目标</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课程要求</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概率论基本概念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在一定条件下，并不总是发生，也不总是不发生的事件。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随机事件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描述随机事件发生的可能性大小的数值，取值范围在0到1之间。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在一定条件下，一定会发生的事件称为必然事件，概率为1；一定不会发生的事件称为不可能事件，概率为0。</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必然事件与不可能事件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随机事件与概率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古典概型与几何概型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古典概型中每个样本点发生的可能性相等，而几何概型中样本点发生的可能性与几何量成正比。</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古典概型与几何概型的区别</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如果每个样本点发生的可能性相等，则称这种概率模型为古典概型。</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古典概型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如果样本空间是一个区域，且每个样本点发生的可能性与该区域的面积、体积等几何量成正比，则称这种概率模型为几何概型。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几何概型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条件概率</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在已知某一事件发生的条件下，另一事件发生的概率。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独立性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如果两个事件的发生互不影响，则称这两个事件是相互独立的。</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条件概率与独立性的关系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如果两个事件相互独立，则一个事件的发生不会影响另一个事件的发生概率。但如果两个事件不独立，则需要通过条件概率来描述它们之间的关系。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随机变量及其分布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随机变量的定义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随机变量的性质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随机变量具有可测性、单调性和有界性等基本性质。其中，可测性是指随机变量对应的函数是可测的；单调性是指随机变量的取值随着样本点的变化而单调变化；有界性是指随机变量的取值范围是有限的。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0-1分布</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0-1分布是二项分布的特例，它描述的是只有两种可能结果的随机试验，通常用来表示成功或失败的概率分布。</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二项分布</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二项分布描述的是在n次独立重复的伯努利试验中成功次数的概率分布，其中每次试验成功的概率为p，失败的概率为1-p。</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泊松分布</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泊松分布是一种描述稀有事件的概率分布，它适用于在一段时间内或某个区域内随机事件发生的次数，且这些事件的发生是相互独立的。</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常见离散型随机变量分布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均匀分布</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均匀分布描述的是在某个区间内取值的随机变量，其概率密度函数在该区间内是常数。</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指数分布</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指数分布描述的是等待时间或寿命等连续型随机变量的概率分布，它通常用于描述无记忆性的随机过程。</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正态分布</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正态分布是连续型随机变量中最为常见的一种分布，它描述的是影响某一数量指标的随机因素很多且每一个因素所起的作用都不大时的概率分布。正态分布具有对称性、集中性和均匀变动性等特性。</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常见连续型随机变量分布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数理统计基础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研究对象的全体个体组成的集合，具有共同性质。</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总体</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组成总体的每一个基本单位。</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个体</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从总体中随机抽取的一部分个体组成的集合，用于推断总体性质。</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样本</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样本中包含的个体数目。</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样本容量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总体与样本概念介绍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https://d.book118.com/836140032010010042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2024-09-09T06:10:10.240</cp:lastPrinted>
  <dcterms:created xsi:type="dcterms:W3CDTF">2024-09-08T22:10:10Z</dcterms:created>
  <dcterms:modified xsi:type="dcterms:W3CDTF">2024-09-08T22:10:12Z</dcterms:modified>
</cp:coreProperties>
</file>