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BA84B-D7F0-4533-B6A9-A0EBA6FD8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FC5CE-EC40-4913-A44C-148CC79C5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584DB-B9F2-444E-B960-975DB6680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FEFBC-4D82-4FA1-83DA-705071CAE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030004-66E4-4942-8C59-D6BE248F6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922C01-6EC2-4BAB-B672-EF1D498D6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A91EA7-2C30-48B4-BD08-4B1FB907E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02763-7179-470B-8C46-BE3DF2987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3F2A1-D406-4563-8FA4-D50B896B9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09527-E046-42A8-969A-9ACB31311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6E7BF-18C2-4B3B-9C7F-ADEAD5852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4014412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产妇月子护理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促进产后恢复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培养良好生活习惯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促进母乳喂养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14" b="311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产妇月子护理的重要性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月子期间是产妇身体恢复的关键时期，科学的护理能够帮助产妇恢复体力和生理功能，预防产后并发症。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月子期间需要合理安排饮食、休息和活动，培养良好的生活习惯，有助于提高产妇的身体健康和心理健康。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月子期间是建立母乳喂养的关键时期，科学的护理能够帮助产妇掌握正确的喂养技巧和方法，促进乳汁分泌和宝宝的生长发育。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月子期间的注意事项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月子期间产妇需要注意个人卫生，定期洗澡、洗头、刷牙等，保持身体清洁，预防感染。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月子期间需要合理安排饮食，保证营养均衡，多吃富含蛋白质、维生素和矿物质的食物，避免油腻、辛辣和生冷食物。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月子期间需要定期进行检查，如体温、血压、恶露等，及时发现和处理异常情况。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月子期间需要适当进行运动，如散步、产后瑜伽等，有助于促进身体恢复和血液循环。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蛋白质来源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提供足够的蛋白质，如鱼、肉、蛋、豆类等，有助于伤口愈合和哺乳。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碳水化合物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选择低糖、高纤维的碳水化合物，如全麦面包、燕麦等，有助于维持能量水平。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新鲜蔬菜和水果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提供丰富的维生素和矿物质，增强免疫力和促进肠胃蠕动。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营养均衡的饮食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促进乳汁分泌的食物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如猪蹄、鲫鱼等，有助于增加乳汁分泌。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富含优质蛋白的食物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如鸡蛋、牛奶、豆类等，有助于伤口愈合和身体恢复。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富含铁元素的食物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如动物肝脏、瘦肉等，预防产后贫血。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适合产妇食用的食物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如油炸食品、肥肉等，易引起消化不良和肥胖。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高脂肪食物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如糖果、蛋糕等，增加糖尿病风险和肥胖风险。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高糖食物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如辣椒、姜蒜等，可能引起口腔溃疡和痔疮等疾病。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辛辣食物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避免食用不利于产妇恢复的食物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在产后一周，当伤口愈合良好时，可以洗澡洗头，但需注意保暖，避免着凉。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洗澡与洗头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每天刷牙，保持口腔清洁，避免口腔感染。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穿着宽松、舒适、透气的衣物，避免穿着紧身衣物。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https://d.book118.com/836140144121010045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2024-09-14T06:11:21.763</cp:lastPrinted>
  <dcterms:created xsi:type="dcterms:W3CDTF">2024-09-13T22:11:21Z</dcterms:created>
  <dcterms:modified xsi:type="dcterms:W3CDTF">2024-09-13T22:11:23Z</dcterms:modified>
</cp:coreProperties>
</file>