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B60E16-FCF6-4555-A17C-E6170697F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8082F-FBDD-4EB6-8B41-CCA064A57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4A59FF-F787-4573-899C-3520CF1FE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8C0481-6EFF-451A-8AD2-1CB9B6F62C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2740AD-9E0E-4CB2-ADD9-0BD00ADD49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C18831-C02A-4625-969C-EB4AAE2CEA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FCD238-12EA-47C4-A0F9-585633CC21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3DBA5C-3C4B-4144-BC98-C2A3B5A004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28B36-0FEC-4259-BC86-E6B56080F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69211F-1F85-4DA6-82D7-AC2CF8FAD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22469-38CF-49EB-9070-28D8BA864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4102501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《运筹与决策绪论》ppt课件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运筹与决策绪论</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运筹学基础知识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决策分析方法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案例分析与实践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运筹与决策绪论</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运筹学是一门应用数学和计算机科学的方法和工具，研究在给定资源、目标和限制条件下，如何进行最优决策的科学。</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它通过数学模型和算法，寻求最优化的解决方案，以实现资源的最有效利用和目标的最大实现。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运筹学发展历程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运筹学的起源可以追溯到古代，当时人们就开始研究如何合理地分配资源和制定策略。</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在20世纪初，运筹学开始得到系统的研究和应用，特别是在军事和工业领域。</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到了20世纪中叶，随着计算机技术的发展，运筹学在决策支持、生产管理、物流等领域得到了广泛的应用。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运筹学应用领域</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运筹学在各个领域都有广泛的应用，包括但不限于：交通运输、物流管理、金融投资、医疗管理、能源管理、环境保护等。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在交通运输领域，运筹学可以应用于交通流量优化、路线规划、车辆调度等问题。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在物流管理领域，运筹学可以应用于库存管理、配送优化、物流网络设计等问题。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在金融投资领域，运筹学可以应用于资产配置、风险管理、投资组合优化等问题。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运筹学基础知识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线性规划是一种数学优化技术，用于解决具有线性约束和线性目标函数的最大化或最小化问题。</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线性规划是运筹学中一个重要的分支，它通过寻找一组变量的最优组合，以实现特定的目标或目标函数。线性规划问题在生产计划、资源分配、运输、分配等问题中有着广泛的应用。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整数规划是一种特殊类型的线性规划，其中所有变量都被限制为整数。</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整数规划在解决某些问题时特别有用，例如安排工人的班次或确定产品的生产数量。由于整数变量的限制，整数规划问题通常比线性规划问题更难解决，需要使用特殊的算法和技术。</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整数规划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非线性规划是解决具有非线性约束和/或非线性目标函数的优化问题的方法。</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非线性规划在很多领域都有应用，如工程设计、经济分析、信号处理等。由于非线性关系的复杂性，非线性规划问题的求解通常比线性规划问题更加困难。</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非线性规划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动态规划是一种通过将复杂问题分解为更小的子问题来求解优化问题的技术。</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动态规划适用于具有重叠子问题和最优子结构特性的一类问题。通过将问题分解为相互重叠的子问题，动态规划可以有效地解决长期决策过程中最优决策的选择问题。</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图论是研究图（由节点和边构成的结构）的数学理论，而网络优化是利用图论方法解决实际网络问题的技术。</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图论在网络优化中扮演着重要的角色，它提供了描述和分析网络结构、路径、连通性等方面的基础理论。网络优化问题涉及到最小生成树、最短路径、流量分配等问题的求解，对于交通、通信、电力等领域的实际应用具有重要意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图论与网络优化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决策分析方法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https://d.book118.com/836141025015010035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2024-09-04T16:43:19.155</cp:lastPrinted>
  <dcterms:created xsi:type="dcterms:W3CDTF">2024-09-04T08:43:19Z</dcterms:created>
  <dcterms:modified xsi:type="dcterms:W3CDTF">2024-09-04T08:43:21Z</dcterms:modified>
</cp:coreProperties>
</file>