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8058F-19E8-4DE7-812A-4117AE3FD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4FB3C-0613-4AEF-A755-064E8A2CC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99363-2C42-4FE8-9CF4-41647A6F7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E7FB7-6D78-49C4-B4DD-0247CAB7F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F4DD5B-AAFA-42CB-BF50-432CC60EC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F41448-C064-4FC3-9EB9-89BCB8FAA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0EA620-5512-4CC4-923E-CF77350EF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6BCB9-CBE1-4053-BE89-F5E182C06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A8D79-6835-4741-9380-05F143F9F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5CFF4-D67E-44C2-A16D-0D503A518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771CE-EBBA-4253-A19F-4473200B2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4113110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慢性前列腺炎护理查房PPT课件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慢性前列腺炎概述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慢性前列腺炎的护理评估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慢性前列腺炎的护理措施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慢性前列腺炎的护理效果评价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慢性前列腺炎的预防与控制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慢性前列腺炎概述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594" r="15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慢性前列腺炎是一种常见的男性疾病，主要症状包括尿频、尿急、尿痛等排尿不适和下腹部、会阴部疼痛。根据病因和病理特点，慢性前列腺炎可分为细菌性和非细菌性两类。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前列腺炎是一种常见的男性疾病，主要表现为长期、反复的排尿不适和疼痛症状。这些症状可能包括尿频、尿急、尿痛、下腹部和会阴部疼痛等。根据病因和病理特点，慢性前列腺炎可以分为细菌性和非细菌性两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慢性前列腺炎的病因较为复杂，主要包括感染、炎症、免疫因素等。其病理过程涉及前列腺组织的炎症反应、腺管堵塞和神经肌肉功能障碍等。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前列腺炎的病因多种多样，其中最常见的是感染和炎症。细菌性前列腺炎通常由细菌感染引起，而非细菌性前列腺炎则可能与免疫因素、化学因素等有关。在病理过程中，前列腺组织发生炎症反应，导致腺管堵塞和神经肌肉功能障碍，从而引发一系列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慢性前列腺炎的临床表现多样，可能涉及排尿、疼痛、性功能等方面。诊断慢性前列腺炎需要综合考虑临床症状、实验室检查和影像学检查结果。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前列腺炎的临床表现多种多样，主要包括排尿不适症状如尿频、尿急、尿痛等，以及疼痛症状如下腹部、会阴部疼痛等。部分患者还可能出现性功能障碍如早泄、勃起功能障碍等。诊断慢性前列腺炎需要综合考虑临床症状、实验室检查和影像学检查结果。实验室检查包括前列腺液常规检查、尿液检查等，影像学检查则包括超声、CT或MRI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慢性前列腺炎的护理评估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了解患者慢性前列腺炎的发病过程、症状表现、治疗经过等。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检查患者生殖器官、泌尿系统等部位，评估前列腺状况。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进行前列腺液常规检查、细菌培养等，了解炎症程度及病原体类型。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通过超声、CT等手段，观察前列腺形态、大小及周围组织关系。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按照病史采集、体格检查、实验室检查、影像学检查的顺序进行。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确保患者隐私，详细记录评估结果，及时反馈给医生。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对各项检查结果进行综合分析，评估慢性前列腺炎的病情状况。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根据分析结果，撰写详细的护理评估报告，为后续护理提供依据。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报告撰写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慢性前列腺炎的护理措施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https://d.book118.com/836141131101010034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2024-09-03T11:58:05.485</cp:lastPrinted>
  <dcterms:created xsi:type="dcterms:W3CDTF">2024-09-03T03:58:05Z</dcterms:created>
  <dcterms:modified xsi:type="dcterms:W3CDTF">2024-09-03T03:58:07Z</dcterms:modified>
</cp:coreProperties>
</file>