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22655B-7359-48FE-928D-6036F31150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886FCB-5D89-4CA0-B635-8D75232A5E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B20C13-880A-4FCF-BD73-14762C51FE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FE09CE-02B0-42D3-B74F-3640088C00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EB29E37-010C-4A8C-8C1F-122AF8D958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67E6FE-D122-4671-B736-759044683F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13965BE-8EE1-4C7F-8E7C-734E41D3BB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EBF764-2119-4D14-A703-A9B2FDBC8F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264662-B941-489A-9B99-D3DE719BC1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89A5CA-7083-4194-B373-E0B7D5368E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5571CE-46A6-48B9-BC1E-47BD04FDEB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614120315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护理个案ppt的要求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护理个案介绍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护理经验总结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护理个案介绍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7076" r="3707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979" r="3197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患者基本信息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职业、生活习惯、家族史等个人背景信息。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姓名、年龄、性别、体重、身高、联系方式等基本信息。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68" r="2068"/>
          <a:stretch>
            <a:fillRect/>
          </a:stretch>
        </p:blipFill>
        <p:spPr>
          <a:xfrm>
            <a:off x="6511619" y="1535300"/>
            <a:ext cx="4371748" cy="456040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23610" y="1939341"/>
            <a:ext cx="4876800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疾病名称、发病时间、病情发展过程。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3610" y="3270075"/>
            <a:ext cx="4876800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诊断依据、检查结果及临床分期。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23610" y="4650890"/>
            <a:ext cx="4876800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并发症情况及对患者的生理、心理影响。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疾病诊断与病情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根据患者病情和自身认知情况，明确护理需求。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制定具体的护理目标，如提高生活质量、预防并发症等。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针对不同护理需求和目标，提出相应的护理措施和方案。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护理需求与目标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为患者提供舒适的体位和环境，缓解患者的疼痛和不适感。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协助患者进行排便和排尿，保持患者的皮肤清洁和舒适。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评估患者的营养状况和饮食习惯，制定个性化的饮食计划，提供符合患者需求的营养支持。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定期为患者洗澡、洗头、修剪指甲等，保持患者的个人卫生。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排泄护理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饮食护理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清洁护理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舒适护理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基础护理措施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遵医嘱给药，观察患者用药后的反应，及时处理不良反应。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药物护理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康复护理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7833" b="17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根据患者的具体情况，制定个性化的康复计划，协助患者进行功能锻炼和日常生活活动。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关注患者的心理状态，与患者进行有效的沟通和交流，提供心理支持和疏导。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专科护理措施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了解患者对护理工作的满意度，收集患者的意见和建议，不断改进护理服务。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9482" r="1948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患者满意度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统计患者发生并发症的情况，分析原因并采取相应的预防措施。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并发症发生率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评估患者的康复情况，了解患者的功能恢复情况和生活自理能力。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康复进展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护理效果评价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https://d.book118.com/836141203154010035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2024-09-05T16:29:06.142</cp:lastPrinted>
  <dcterms:created xsi:type="dcterms:W3CDTF">2024-09-05T08:29:06Z</dcterms:created>
  <dcterms:modified xsi:type="dcterms:W3CDTF">2024-09-05T08:29:07Z</dcterms:modified>
</cp:coreProperties>
</file>