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3CF8DF-A25A-4E90-AFB7-E94DA8E4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121CD-0B2E-4C04-B335-3611D4581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1525B-A542-496C-B7D6-BDB3543EC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D166C-38AA-4E0E-9123-B77B560F3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F3379E-ED26-4E55-9213-61DA6FECA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BF9693-8624-4B82-97F6-E03AFC3C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6C9E4E-8A3D-45FB-9BC1-97CCABF87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016B8-2D76-484D-82C0-C0DC3FAD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5B495-06E4-4533-BBE9-AF6CDA11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86DD9-82B9-4481-9219-74F1F9CA3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8BD1E-CC50-4AB2-B353-CD2BD0BC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14123520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褥疮的治疗和护理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褥疮的案例研究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95" r="328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123" r="341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褥疮是由于身体局部长期受压，导致血液循环受阻，皮肤和皮下组织受损而形成的溃疡。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褥疮也被称为压力性溃疡或压力性损伤，是长期卧床患者常见的并发症。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褥疮的命名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长期卧床、缺乏运动、身体局部长时间受压、营养不良、潮湿环境等都是褥疮形成的主要因素。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根据褥疮的严重程度，可分为I期、II期、III期、IV期和不可分期褥疮。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褥疮的成因和分类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褥疮初期可能表现为皮肤发红，随着病情发展，可能出现水疱、破溃、组织坏死等症状。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褥疮可能导致患者疼痛、感染、败血症等，影响生活质量，严重时甚至危及生命。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褥疮的症状和影响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涂抹抗菌药膏、消炎药膏等，以减轻炎症和预防感染。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药物注射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对于严重的褥疮，可能需要口服抗生素等药物进行治疗。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在褥疮周围进行药物注射，以改善血液循环和促进愈合。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使用特殊的床垫、气垫等设备，减轻身体对褥疮部位的压迫。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005" r="500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压力缓解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使用紫外线照射褥疮部位，促进血液循环和杀菌。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紫外线治疗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通过电刺激促进褥疮部位的血液循环和肌肉收缩，加速愈合。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电刺激治疗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清创术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清理褥疮部位的坏死组织和分泌物，促进愈合。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皮瓣移植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对于严重的褥疮，可能需要采用皮瓣移植的方法进行治疗。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组织工程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使用组织工程技术和干细胞移植等方法进行治疗，促进褥疮部位的再生和愈合。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褥疮的护理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https://d.book118.com/836141235205010103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2024-09-29T03:19:32.424</cp:lastPrinted>
  <dcterms:created xsi:type="dcterms:W3CDTF">2024-09-28T19:19:32Z</dcterms:created>
  <dcterms:modified xsi:type="dcterms:W3CDTF">2024-09-28T19:19:34Z</dcterms:modified>
</cp:coreProperties>
</file>