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F8F125-B15C-4ED1-8790-0650A46D91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4EA86B-32F8-438E-8BE8-82E246A734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9BD5E6-BF29-4AE0-8E12-6FBEB2EF5E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FEA035-5DCB-4BEF-9010-8ED60C5F9D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B6D5B3-F6D2-4409-80C9-E2290F0C81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2541EC-5A87-4B7E-855D-E03A14BBA5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42D859-8670-4AA4-A19C-7BB5BDF75A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14F6CF-7A65-458D-869F-234C306DAF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7F8322-FA83-4C0F-BEAA-745D623AD7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3CBC64-6111-4B6D-AB6B-08F3C92EB1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0ABEFB-63D0-475E-BEAF-434B8C1B9F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143130141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《高财会企业合并》ppt课件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企业合并概述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企业合并的会计处理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企业合并的财务影响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企业合并的风险与防范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企业合并的案例分析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企业合并概述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企业合并是指两个或多个企业组合在一起，形成一个单一的法律实体的过程。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企业合并意味着两个或更多的企业将停止独立运营，并将成为一个单一的法律实体。这通常涉及到一个控制权的转移，其中一家公司成为另一家公司的子公司。</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企业合并的定义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企业合并可以根据不同的标准进行分类，如按法律形式、按合并方式、按涉及行业等。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根据法律形式，企业合并可以分为吸收合并、新设合并和控股合并。按合并方式，可以分为同一控制下的企业合并和非同一控制下的企业合并。按涉及行业，可以分为横向合并、纵向合并和混合合并。</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企业合并的分类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企业合并的动因主要包括扩大市场份额、实现资源共享、降低成本、提高管理效率等。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企业合并可以帮助企业扩大规模，提高市场份额，增强市场竞争力。同时，企业可以通过合并实现资源共享，降低生产成本，提高管理效率，从而获得更多的经济效益。此外，企业合并还可以帮助企业实现多元化经营，降低经营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企业合并的动因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企业合并的会计处理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合并方在合并中取得的净资产账面价值与支付的合并对价账面价值（或发行股份面值总额）的差额，应当调整资本公积，资本公积不足冲减的，调整留存收益。</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同一控制下的企业合并是指参与合并的企业在合并前后均受同一方或相同的多方最终控制，且该控制并非暂时性的。</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合并方在合并中取得的资产和负债，应当按照合并日在被合并方的账面价值计量。</a:t>
            </a:r>
          </a:p>
        </p:txBody>
      </p:sp>
      <p:pic>
        <p:nvPicPr>
          <p:cNvPr id="12" name="Picture 12"/>
          <p:cNvPicPr>
            <a:picLocks noChangeAspect="1"/>
          </p:cNvPicPr>
          <p:nvPr/>
        </p:nvPicPr>
        <p:blipFill>
          <a:blip r:embed="rId2"/>
          <a:srcRect l="877" r="877"/>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816" r="816"/>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2781" r="278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同一控制下的企业合并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非同一控制下的企业合并是指参与合并的企业在合并前后不属于同一方或相同的多方最终控制的。</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购买方在购买日对作为企业合并对价付出的资产、发生或承担的负债应当按照公允价值计量，公允价值与其账面价值的差额，计入当期损益。</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在合并中，取得的可辨认资产和负债应以其在购买日的公允价值计量，企业合并成本以购买日公允价值为基础计量。</a:t>
            </a:r>
          </a:p>
        </p:txBody>
      </p:sp>
      <p:pic>
        <p:nvPicPr>
          <p:cNvPr id="10" name="Picture 10"/>
          <p:cNvPicPr>
            <a:picLocks noChangeAspect="1"/>
          </p:cNvPicPr>
          <p:nvPr/>
        </p:nvPicPr>
        <p:blipFill>
          <a:blip r:embed="rId4"/>
          <a:srcRect t="7900" b="7900"/>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非同一控制下的企业合并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676039"/>
            <a:ext cx="776002" cy="766477"/>
            <a:chOff x="5708618" y="1676039"/>
            <a:chExt cx="776002" cy="766477"/>
          </a:xfrm>
        </p:grpSpPr>
        <p:sp>
          <p:nvSpPr>
            <p:cNvPr id="3" name="TextBox 3"/>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290916" y="2839646"/>
            <a:ext cx="1569720" cy="1569720"/>
            <a:chOff x="5290916" y="2839646"/>
            <a:chExt cx="1569720" cy="1569720"/>
          </a:xfrm>
        </p:grpSpPr>
        <p:sp>
          <p:nvSpPr>
            <p:cNvPr id="5" name="AutoShape 5"/>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10" name="AutoShape 10"/>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2" name="AutoShape 12"/>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4" name="TextBox 14"/>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权益结合法与购买法</a:t>
              </a:r>
            </a:p>
          </p:txBody>
        </p:sp>
      </p:grpSp>
      <p:sp>
        <p:nvSpPr>
          <p:cNvPr id="37" name="TextBox 37"/>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权益结合法：指参与合并的股东联合控制他们现有的以及他们以前所控制的企业的财务和经营政策，以便继续共同承担风险和分享利益的一种合并。</a:t>
            </a:r>
          </a:p>
        </p:txBody>
      </p:sp>
      <p:sp>
        <p:nvSpPr>
          <p:cNvPr id="38" name="TextBox 38"/>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购买法则适用于非关联方之间的企业合并，特别是那些规模较大、原有多元化经营的企业之间的企业合并。</a:t>
            </a:r>
          </a:p>
        </p:txBody>
      </p:sp>
      <p:sp>
        <p:nvSpPr>
          <p:cNvPr id="39" name="TextBox 39"/>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权益结合法仅适用于关联方之间的企业合并，且被并企业的经营自主权较少，并多存在于同一控制下的企业合并。</a:t>
            </a:r>
          </a:p>
        </p:txBody>
      </p:sp>
      <p:sp>
        <p:nvSpPr>
          <p:cNvPr id="40" name="TextBox 40"/>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购买法：指通过转让资产、承担负债或发行股票等方式，由一个企业获得另一个企业的净资产和经营活动的控制权的企业合并。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企业合并的财务影响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https://d.book118.com/836143130141010040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2024-09-07T02:52:10.788</cp:lastPrinted>
  <dcterms:created xsi:type="dcterms:W3CDTF">2024-09-06T18:52:10Z</dcterms:created>
  <dcterms:modified xsi:type="dcterms:W3CDTF">2024-09-06T18:52:12Z</dcterms:modified>
</cp:coreProperties>
</file>