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4441B-BD05-4611-9A73-C8863C1BD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2199C-730F-499F-8177-B0BB73B08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C67F4-63C2-4716-A8C5-AA908E52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796AD-3A95-4C36-A15B-AB8E25260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D89E30-B1AD-4523-9B8F-3F7DC3322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80B6A-8A9F-4DDF-8D70-E19B921A9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E2BA82-DDCC-434C-A8FD-F4088FECB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13BF8-D032-4AB4-BEF9-BC3C1AE7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080EB-39CC-46B5-82FD-3A102343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FFE1C-7C04-43F2-81E7-240CDA373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86A9A-37BA-4278-86FC-DDF91EDD6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451001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2024年青年生活消费观调研及营销洞察报告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青年生活消费观概述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2024年青年生活消费观调研结果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营销洞察与建议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随着社会经济的快速发展，青年人的生活消费观念也在不断变化。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青年人对生活品质的要求越来越高，消费升级趋势明显。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企业需要了解青年消费者的需求和偏好，以制定更有效的营销策略。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深入了解青年消费者的消费观念和行为特点。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分析不同年龄段、性别、地域的青年消费者的差异。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为企业提供营销洞察和建议，提升市场竞争力。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通过线上和线下渠道发放问卷，收集数据。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对收集到的数据进行分析，挖掘青年消费者的需求和偏好。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与不同背景的青年消费者进行深入交流，了解其消费观念和行为。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青年生活消费观概述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追求个性与时尚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热衷于新鲜事物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注重品质与价值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青年消费群体的特点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青年消费群体注重个性表达，倾向于选择符合自己品味和风格的产品。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青年人对新鲜事物充满好奇，愿意尝试和体验新产品和服务。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青年消费群体在购买时更注重产品的品质和性价比，追求物有所值。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青年人善于利用社交媒体获取信息和交流，社交媒体对他们的消费决策产生重要影响。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随着环保意识的提高，青年消费群体更倾向于选择环保、可持续的产品和服务。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绿色消费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青年人更注重消费过程中的体验和感受，追求情感上的满足。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体验式消费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随着科技的发展，青年人对智能家居、智能穿戴等智能化产品表现出浓厚兴趣。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智能化消费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青年人接受并乐于尝试共享经济模式，如共享单车、共享汽车等。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青年消费观的演变趋势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社会文化氛围对青年消费观的形成具有重要影响，如流行文化、偶像效应等。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同龄人影响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同龄人的消费行为和观念对青年人产生重要影响，他们更容易互相效仿和攀比。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家庭教育、家庭经济条件等对青年人的消费观念产生潜移默化的影响。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经济环境的变化对青年消费观产生直接影响，如就业压力、物价水平等。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青年消费观的影响因素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2024年青年生活消费观调研结果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大部分青年人更倾向于线上购物，认为线上购物方便快捷，品种丰富。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50" r="146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青年人在消费时更注重品质，愿意为高品质的产品支付一定的溢价。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品质优先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越来越多的青年人关注环保和可持续发展，倾向于选择环保材料和可循环利用的产品。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消费习惯与偏好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青年人对品牌的忠诚度较高，更愿意选择自己熟悉的品牌。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青年人追求个性化和差异化，对符合自己需求和个性的产品更感兴趣。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青年人对创新性产品有较高的接受度，愿意尝试新技术和新产品。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创新性产品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品牌与产品选择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https://d.book118.com/836145100142010033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2024-09-02T07:01:36.615</cp:lastPrinted>
  <dcterms:created xsi:type="dcterms:W3CDTF">2024-09-01T23:01:36Z</dcterms:created>
  <dcterms:modified xsi:type="dcterms:W3CDTF">2024-09-01T23:01:38Z</dcterms:modified>
</cp:coreProperties>
</file>