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D60E4-B2A9-4540-B243-C7B6CBD4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FFA19-38CC-4D0C-BA78-D6AAAEFE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4FDCE-F9CD-4BF4-91EB-2468FAD7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E6696-E3EA-4D9C-81EB-836F8AB2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EC486-C693-4A57-A45D-B2DBFD46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29C9E-9E36-48D2-BE36-4F92CC98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330D1-DBD1-4C27-97F1-B528B9F13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02722-C92F-4221-B604-9D9F0BE8C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01A5C-42F9-485C-B28D-04F61BDD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4A490-FB31-425D-A0F0-0E2010E42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F698C-D048-4E80-9A88-860FBC5B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5134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化妆品店促销活动方案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随着消费者对美的追求和化妆品消费观念的转变，化妆品市场规模不断扩大，竞争激烈。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消费者对化妆品的需求呈现多样化和个性化趋势，对品牌、品质和服务的要求不断提高。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线上销售渠道的崛起，对传统化妆品店的经营模式带来挑战，需要寻求新的突破点。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通过促销活动，可以吸引更多潜在消费者的关注，提高品牌知名度和美誉度。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促销活动能够激发消费者的购买欲望，促进销售量的提升。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刺激消费需求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通过优惠措施和良好服务，可以留住老顾客并吸引新顾客，提高顾客满意度和忠诚度。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增强顾客忠诚度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通过促销活动，实现销售额的短期快速增长，达到或超越预期销售目标。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借助活动影响力，拓展新的消费群体和市场份额，提升品牌竞争力。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通过活动加强与顾客的互动和沟通，提升顾客满意度和忠诚度，为长期发展奠定基础。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中老年人群（41岁以上）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注重保养与抗衰老，对化妆品成分及功效较为关注，消费力较强。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年轻人群（18-25岁）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追求时尚、新颖，注重品牌与口碑，愿意尝试新品，消费力逐渐增强。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中青年人群（26-40岁）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注重品质与效果，对化妆品有较高要求，追求个性化与专业化，消费力稳定。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年龄分布及消费特点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588" b="175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地域分布及购买习惯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一线城市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消费者品牌意识强，购买力强，注重个性化与专业化服务，喜欢尝试新品。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二三线城市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消费者逐渐注重品牌与品质，购买力逐步提升，对化妆品店的服务与体验有一定要求。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县城及乡镇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消费者注重实惠与性价比，对品牌要求不高，喜欢购买促销品或赠品。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时尚达人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关注时尚潮流，喜欢尝试不同风格的化妆品，对新品发布及限量版产品感兴趣。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成分党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注重化妆品成分及功效，喜欢研究产品配方及适用人群，对天然、有机等概念较为关注。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品牌忠实者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对某一品牌有深厚感情，长期使用该品牌产品，对品牌的促销活动及新品发布保持关注。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兴趣爱好与品牌偏好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推广当季流行的彩妆产品，如口红、眼影、粉底等，突出其色彩丰富、持久不脱妆等特点。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个人护理品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推荐香水、沐浴露、洗发水等个人护理品，强调其清新、舒适的使用感受。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选择品牌知名度高、口碑好的护肤品，如面霜、精华液、面膜等，重点强调其保湿、抗衰老、美白等功效。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主推产品选择及特点介绍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针对不同产品制定不同的折扣力度，如护肤品8折优惠，彩妆9折优惠等。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设置满额赠品活动，如消费满300元送护手霜一支，满500元送面膜一盒等。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满额赠品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推出会员专享优惠，如会员日折扣、会员积分兑换礼品等。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会员专享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价格策略制定及优惠措施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根据不同产品的特点设计吸引人的包装，如采用简约大气的设计风格，或加入时尚元素和流行色彩。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合理规划店内陈列空间，按照品牌、品类进行分区陈列，便于顾客快速找到所需产品。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通过灯光、音乐等手段营造舒适、温馨的购物环境，增强顾客的购物体验。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产品包装和陈列设计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在知名电商平台、女性垂直网站和美妆博客等投放广告，扩大活动曝光度。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邀请美妆博主、网红进行产品体验和推荐，提高品牌和产品的口碑。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利用微博、微信、抖音等社交媒体平台，发布活动信息、优惠券和互动游戏，吸引用户关注和参与。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310" r="183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线上宣传渠道选择及内容规划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在店内设置活动专区，悬挂宣传海报，营造浓厚的促销氛围。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门店布置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在商场、超市等人流密集场所派发活动传单，吸引顾客前来参与。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传单派发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举办小型化妆教学、试妆体验等活动，增强顾客参与感和黏性。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线下宣传手段布置和执行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https://d.book118.com/836145134013010054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2024-09-21T01:02:36.334</cp:lastPrinted>
  <dcterms:created xsi:type="dcterms:W3CDTF">2024-09-20T17:02:36Z</dcterms:created>
  <dcterms:modified xsi:type="dcterms:W3CDTF">2024-09-20T17:02:38Z</dcterms:modified>
</cp:coreProperties>
</file>