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0B5657-7879-4795-88B6-724AAF1E0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BC47B6-E7DB-46CA-B1A3-CA5DE689AA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A5DE03-312E-48F1-A9E7-A992A4C21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85FC29-99CF-4182-A527-9BB17A181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07BADE-3C21-4127-B995-BEC201755B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7F8F01-597C-4713-A084-3B27117257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7884CE-23E3-4631-ACD5-C78E07B5B8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1CCCD0-0626-4B91-8C28-8B93747076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3B64C8-97A9-4D50-BACB-2474B8B0C6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19ECF-8312-4B88-BB6A-F4E630A07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82128-02CF-4190-9F62-ED585A83A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151013002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高校教师职业道德修养讲课</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高校教师职业道德概述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高校教师职业道德修养内涵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高校教师职业道德修养提升途径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高校教师职业道德修养评价及监督机制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案例分析：高校教师职业道德修养实践探讨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提升高校教师职业道德修养，促进教育教学质量提高，培养德智体美劳全面发展的社会主义建设者和接班人。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高校教师作为高等教育的主体，其职业道德修养直接关系到人才培养质量和教育事业的健康发展。当前，社会对教师职业道德的要求越来越高，加强高校教师职业道德修养已成为高等教育发展的重要任务之一。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本课程将涵盖高校教师职业道德的基本概念、规范要求、实践案例等方面内容，通过理论讲解、案例分析、互动交流等方式，全面提升教师的职业道德素养。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课程目标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通过本课程的学习，使高校教师深入理解职业道德的内涵和重要性，掌握职业道德的基本规范和要求，提高职业道德素养和教育教学能力，为推动高等教育事业发展做出积极贡献。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高校教师职业道德概述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职业道德是指从事一定职业的人们在职业活动中所应遵循的道德规范和行为准则。</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对于高校教师而言，职业道德是其在教育教学、科学研究、社会服务等职业活动中所应遵循的基本道德规范。</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高校教师职业道德的重要性体现在：它是教师职业素养的核心，是教师职业发展的基石，也是提高教育质量的重要保障。</a:t>
            </a:r>
          </a:p>
        </p:txBody>
      </p:sp>
      <p:pic>
        <p:nvPicPr>
          <p:cNvPr id="10" name="Picture 10"/>
          <p:cNvPicPr>
            <a:picLocks noChangeAspect="1"/>
          </p:cNvPicPr>
          <p:nvPr/>
        </p:nvPicPr>
        <p:blipFill>
          <a:blip r:embed="rId4"/>
          <a:srcRect t="8522" b="852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高校教师职业道德具有鲜明的学术性，要求教师在学术活动中秉持诚信、严谨、创新等学术道德。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师范性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自主性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高校教师的言行举止对学生具有强烈的示范作用，因此其职业道德具有师范性。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高校教师在职业活动中享有较大的自主权，需要自觉践行职业道德，自我约束、自我管理。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高校教师职业道德特点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国内高校教师职业道德注重教师的师德师风建设，强调教师的育人职责和社会责任感，倡导教师以身作则、为人师表。</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国外高校教师职业道德则更加注重教师的学术道德和职业操守，强调教师在学术活动中的诚信、独立、公正等原则，倡导教师追求学术真理、勇于创新。</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国内外高校教师职业道德的差异主要体现在文化背景、教育体制和社会环境等方面，但无论是国内还是国外，高校教师职业道德的核心价值都是相似的，都强调教师的专业素养、道德品质和社会责任。</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995" b="20995"/>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836" r="1183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7065" r="706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国内外高校教师职业道德比较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高校教师职业道德修养内涵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50" b="6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高校教师应对教育事业怀有深厚的感情，全身心投入教学和科研工作，不断追求卓越，为学生和社会提供优质的教育服务。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高校教师应明确自身的职责和使命，勇于担当，对学生的学习和发展负责，积极履行社会责任，推动学术进步和社会发展。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敬业精神与责任意识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责任意识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敬业精神</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高校教师应秉持诚实守信的原则，严格遵守学术规范，杜绝学术不端行为，维护学术声誉和学术秩序。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学术诚信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高校教师在科研工作中应遵循科研伦理和道德准则，尊重他人的知识产权，保护研究对象的合法权益，确保研究成果的真实性和可靠性。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科研道德</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学术诚信与科研道德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关爱学生与教书育人</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关爱学生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高校教师应关心学生的成长和发展，关注学生的心理健康和人格完善，为学生提供必要的帮助和支持，营造和谐、积极的学习氛围。</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教书育人</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高校教师的根本任务是教书和育人相结合，既要传授专业知识，又要注重培养学生的品德、素质和能力，促进学生全面发展。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高校教师应树立团队意识，积极与同事合作，共同承担教学和科研任务，相互支持、相互学习，共同提高教学和科研水平。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团结协作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高校教师应尊重同事的人格和劳动成果，与同事建立良好的人际关系，避免恶意竞争和相互拆台，共同营造和谐、融洽的工作环境。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同事关系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团结协作与同事关系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https://d.book118.com/836151013002010052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2024-09-18T02:21:03.631</cp:lastPrinted>
  <dcterms:created xsi:type="dcterms:W3CDTF">2024-09-17T18:21:03Z</dcterms:created>
  <dcterms:modified xsi:type="dcterms:W3CDTF">2024-09-17T18:21:05Z</dcterms:modified>
</cp:coreProperties>
</file>