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F45BA-7B2E-44B2-A089-FC159126F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AEB0B-8CA0-413E-BE7C-307F60E79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4A6C7-B403-48AA-AD7D-4BCF65905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6A578D-E177-4765-B2FE-7123D80AA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0C87CF-D561-4CEB-A941-9B14B41C4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D9D613-593E-42BB-BA3D-C1AB66948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1AC337-2963-4DB4-9FA3-EA9ED3B85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380B7D-6403-444B-92A7-1A8D8CE6F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B812FC-E542-40A0-BE3E-35AC5B84C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8A4B8-FEC3-4FF2-90B0-87F2C7874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446C0-42CA-4D1C-98AF-DE0BD6D9D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15212521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浅谈信息公开与保密审查\n## 1.信息公开的基本概念与重要性\n### 1.1信息公开的定义与分类\n### 1.2信息公开的原则与要求\n### 1.3信息公开的意义与价值\n## 2.保密审查的基本概念与重要性\n### 2.1保密审查的定义与分类\n### 2.2保密审查的原则与要求\n### 2.3保密审查的意义与价值\n## 3.信息公开与保密审查的关系与冲突\n### 3.1信息公开与保密审查的关联性\n### 3.2信息公开与保密审查的冲突表现\n### 3.3信息公开与保密审查的平衡策略\n## 4.国内外信息公开与保密审查的实践与借鉴\n### 4.1国外信息公开与保密审查的实践\n### 4.2国内信息公开与保密审查的实践\n### 4.3国内外经验的借鉴与启示\n## 5.加强信息公开与保密审查的建议与展望\n### 5.1完善信息公开与保密审查的法律法规\n### 5.2加强信息公开与保密审查的机构建设\n### 5.3提高信息公开与保密审查的技术水平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7200"/>
              <a:t>浅谈信息公开与保密审查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信息公开的基本概念与重要性</a:t>
            </a:r>
            <a:endParaRPr/>
          </a:p>
        </p:txBody>
      </p:sp>
      <p:sp>
        <p:nvSpPr>
          <p:cNvPr id="8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信息公开的定义</a:t>
                </a:r>
                <a:endParaRPr/>
              </a:p>
            </p:txBody>
          </p:sp>
          <p:sp>
            <p:nvSpPr>
              <p:cNvPr id="1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信息公开是指国家行政机关和法律、法规以及规章授权和委托的组织，在行使行政职权过程中，将依法应当公开的信息，通过一定的途径，向公众公布。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信息公开包括主动公开和依申请公开两种方式。</a:t>
                </a:r>
                <a:endParaRPr/>
              </a:p>
            </p:txBody>
          </p:sp>
        </p:grpSp>
        <p:grpSp>
          <p:nvGrpSpPr>
            <p:cNvPr id="1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信息公开的分类</a:t>
                </a:r>
                <a:endParaRPr/>
              </a:p>
            </p:txBody>
          </p:sp>
          <p:sp>
            <p:nvSpPr>
              <p:cNvPr id="1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主动公开：行政机关依据法定职责，主动将信息向社会公众公开。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依申请公开：公民、法人或者其他组织根据自身生产、生活、科研等特殊需要，向行政机关申请获取相关信息。</a:t>
                </a:r>
                <a:endParaRPr/>
              </a:p>
            </p:txBody>
          </p:sp>
        </p:grpSp>
        <p:grpSp>
          <p:nvGrpSpPr>
            <p:cNvPr id="1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信息公开的范围</a:t>
                </a:r>
                <a:endParaRPr/>
              </a:p>
            </p:txBody>
          </p:sp>
          <p:sp>
            <p:nvSpPr>
              <p:cNvPr id="1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国家秘密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商业秘密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法律法规规定不得公开的其他信息</a:t>
                </a:r>
                <a:endParaRPr/>
              </a:p>
            </p:txBody>
          </p:sp>
        </p:grpSp>
      </p:grpSp>
      <p:sp>
        <p:nvSpPr>
          <p:cNvPr id="1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信息公开的定义与分类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2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公开性原则：行政机关公开的信息应当具有公开性，便于公众获取。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及时性原则：行政机关应当在信息形成或者变更后的法定期限内，及时向社会公开。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准确性原则：行政机关公开的信息应当真实、准确，不得有虚假或者误导性内容。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一致性原则：行政机关公开的信息应当与其他行政机关公开的信息保持一致。</a:t>
                </a:r>
                <a:endParaRPr/>
              </a:p>
            </p:txBody>
          </p:sp>
          <p:sp>
            <p:nvSpPr>
              <p:cNvPr id="12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信息公开的原则</a:t>
                </a:r>
                <a:endParaRPr/>
              </a:p>
            </p:txBody>
          </p:sp>
          <p:sp>
            <p:nvSpPr>
              <p:cNvPr id="12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3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3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信息公开的渠道：行政机关应当通过政府网站、新闻发布会、报刊、广播、电视等便于公众获取的渠道公开信息。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信息公开的期限：行政机关应当在信息形成或者变更后的20个工作日内，向社会公开。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信息公开的申请：公民、法人或者其他组织可以根据自身生产、生活、科研等特殊需要，向行政机关申请获取相关信息。</a:t>
                </a:r>
                <a:endParaRPr/>
              </a:p>
            </p:txBody>
          </p:sp>
          <p:sp>
            <p:nvSpPr>
              <p:cNvPr id="13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信息公开的要求</a:t>
                </a:r>
                <a:endParaRPr/>
              </a:p>
            </p:txBody>
          </p:sp>
          <p:sp>
            <p:nvSpPr>
              <p:cNvPr id="13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信息公开的原则与要求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信息公开的意义</a:t>
                </a:r>
                <a:endParaRPr/>
              </a:p>
            </p:txBody>
          </p:sp>
          <p:sp>
            <p:nvSpPr>
              <p:cNvPr id="1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保护公民知情权：信息公开有助于保障公民对政府信息的知情权，提高政府工作的透明度。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促进政府公信力：信息公开有助于提高政府公信力，增强公众对政府的信任和支持。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防止腐败：信息公开有助于加强对政府行为的监督，防止腐败现象的发生。</a:t>
                </a:r>
                <a:endParaRPr/>
              </a:p>
            </p:txBody>
          </p:sp>
          <p:sp>
            <p:nvSpPr>
              <p:cNvPr id="1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信息公开的价值</a:t>
                </a:r>
                <a:endParaRPr/>
              </a:p>
            </p:txBody>
          </p:sp>
          <p:sp>
            <p:nvSpPr>
              <p:cNvPr id="1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社会价值：信息公开有助于维护社会稳定，促进社会和谐。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经济价值：信息公开有助于提高资源配置效率，促进经济发展。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政治价值：信息公开有助于推进政治体制改革，提高政府治理能力。</a:t>
                </a:r>
                <a:endParaRPr/>
              </a:p>
            </p:txBody>
          </p:sp>
          <p:sp>
            <p:nvSpPr>
              <p:cNvPr id="1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信息公开的意义与价值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保密审查的基本概念与重要性</a:t>
            </a:r>
            <a:endParaRPr/>
          </a:p>
        </p:txBody>
      </p:sp>
      <p:sp>
        <p:nvSpPr>
          <p:cNvPr id="1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保密审查的定义与分类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保密审查的定义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保密审查是指对涉及国家秘密、商业秘密、个人隐私等信息进行审查，以确保这些信息不被泄露或者滥用。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保密审查包括对信息公开前的审查和信息公开后的审查。</a:t>
                </a:r>
                <a:endParaRPr/>
              </a:p>
            </p:txBody>
          </p:sp>
          <p:pic>
            <p:nvPicPr>
              <p:cNvPr id="1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保密审查的分类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事前审查：在信息公开前，对信息进行审查，确保信息不涉及国家秘密、商业秘密、个人隐私等内容。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事后审查：在信息公开后，对信息进行审查，确保信息不被泄露或者滥用。</a:t>
                </a:r>
                <a:endParaRPr/>
              </a:p>
            </p:txBody>
          </p:sp>
          <p:pic>
            <p:nvPicPr>
              <p:cNvPr id="1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保密审查的原则</a:t>
                </a:r>
                <a:endParaRPr/>
              </a:p>
            </p:txBody>
          </p:sp>
          <p:sp>
            <p:nvSpPr>
              <p:cNvPr id="1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合法性原则：保密审查应当符合法律法规的规定，不得违反法律法规。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合理性原则：保密审查应当充分考虑信息的性质、内容和目的，确保保密审查的合理性。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比例原则：保密审查应当在保护信息安全与保障公民知情权之间寻求平衡，遵循比例原则。</a:t>
                </a:r>
                <a:endParaRPr/>
              </a:p>
            </p:txBody>
          </p:sp>
          <p:sp>
            <p:nvSpPr>
              <p:cNvPr id="1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保密审查的要求</a:t>
                </a:r>
                <a:endParaRPr/>
              </a:p>
            </p:txBody>
          </p:sp>
          <p:sp>
            <p:nvSpPr>
              <p:cNvPr id="1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保密审查的主体：保密审查应当由具有相应审查权限的机关或者组织进行。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保密审查的程序：保密审查应当遵循一定的程序，确保审查的公正性和有效性。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保密审查的结果：保密审查应当作出明确的审查结果，以便于当事人了解审查情况。</a:t>
                </a:r>
                <a:endParaRPr/>
              </a:p>
            </p:txBody>
          </p:sp>
          <p:sp>
            <p:nvSpPr>
              <p:cNvPr id="1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保密审查的原则与要求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9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9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保护国家安全：保密审查有助于防止国家秘密、商业秘密、个人隐私等信息泄露，维护国家利益。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保护公民权益：保密审查有助于保护公民的知情权、隐私权等合法权益，维护社会公平正义。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规范信息管理：保密审查有助于规范信息的收集、存储、使用、传输等行为，提高信息安全水平。</a:t>
                </a:r>
                <a:endParaRPr/>
              </a:p>
            </p:txBody>
          </p:sp>
          <p:sp>
            <p:nvSpPr>
              <p:cNvPr id="19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保密审查的意义</a:t>
                </a:r>
                <a:endParaRPr/>
              </a:p>
            </p:txBody>
          </p:sp>
          <p:sp>
            <p:nvSpPr>
              <p:cNvPr id="19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社会价值：保密审查有助于维护社会稳定，促进社会和谐。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经济价值：保密审查有助于保护企业的核心竞争力，促进经济发展。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政治价值：保密审查有助于维护国家安全，提高政府治理能力。</a:t>
                </a:r>
                <a:endParaRPr/>
              </a:p>
            </p:txBody>
          </p:sp>
          <p:sp>
            <p:nvSpPr>
              <p:cNvPr id="19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保密审查的价值</a:t>
                </a:r>
                <a:endParaRPr/>
              </a:p>
            </p:txBody>
          </p:sp>
          <p:sp>
            <p:nvSpPr>
              <p:cNvPr id="19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保密审查的意义与价值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信息公开与保密审查的关系与冲突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5" name="Group 18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09821" y="1823726"/>
            <a:ext cx="3286271" cy="4300566"/>
            <a:chOff x="7809821" y="1823726"/>
            <a:chExt cx="3286271" cy="4300566"/>
          </a:xfrm>
        </p:grpSpPr>
        <p:grpSp>
          <p:nvGrpSpPr>
            <p:cNvPr id="16" name="Group 43"/>
            <p:cNvGrpSpPr/>
            <p:nvPr/>
          </p:nvGrpSpPr>
          <p:grpSpPr>
            <a:xfrm>
              <a:off x="7809821" y="1823726"/>
              <a:ext cx="3286271" cy="1875094"/>
              <a:chOff x="7809821" y="1823726"/>
              <a:chExt cx="3286271" cy="1875094"/>
            </a:xfrm>
          </p:grpSpPr>
          <p:sp>
            <p:nvSpPr>
              <p:cNvPr id="17" name="TextBox 44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1823726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信息公开与保密审查都是为了保护公民的知情权、隐私权等合法权益，维护国家安全和社会稳定。</a:t>
                </a:r>
                <a:endParaRPr/>
              </a:p>
            </p:txBody>
          </p:sp>
        </p:grpSp>
        <p:grpSp>
          <p:nvGrpSpPr>
            <p:cNvPr id="18" name="Group 45"/>
            <p:cNvGrpSpPr/>
            <p:nvPr/>
          </p:nvGrpSpPr>
          <p:grpSpPr>
            <a:xfrm>
              <a:off x="7809821" y="4249198"/>
              <a:ext cx="3286271" cy="1875094"/>
              <a:chOff x="7809821" y="4249198"/>
              <a:chExt cx="3286271" cy="1875094"/>
            </a:xfrm>
          </p:grpSpPr>
          <p:sp>
            <p:nvSpPr>
              <p:cNvPr id="19" name="TextBox 46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4249198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信息公开与保密审查在实际操作中相互关联，信息公开前需要进行保密审查，确保信息不涉及国家秘密、商业秘密、个人隐私等内容；信息公开后，还需要进行保密审查，确保信息不被泄露或者滥用。</a:t>
                </a:r>
                <a:endParaRPr/>
              </a:p>
            </p:txBody>
          </p:sp>
        </p:grpSp>
      </p:grpSp>
      <p:sp>
        <p:nvSpPr>
          <p:cNvPr id="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43569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信息公开与保密审查的关联性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https://d.book118.com/836152125215010052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浅谈信息公开与保密审查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2024-09-19T08:42:13.178</cp:lastPrinted>
  <dcterms:created xsi:type="dcterms:W3CDTF">2024-09-19T00:42:13Z</dcterms:created>
  <dcterms:modified xsi:type="dcterms:W3CDTF">2024-09-19T00:42:15Z</dcterms:modified>
</cp:coreProperties>
</file>