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D69E65-B66C-4F0E-A7C1-683AF551DB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7F1A63-58CF-4A47-8EDE-65700D247B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CAD0FC-E002-4DA0-A758-9BED59DD84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D7AC6E-F11D-429F-BDBA-6C3F359C27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7AA30B-7F9F-4395-98F9-B09F23334C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DBB803-EE51-4A9F-B5D9-7481168565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EF1C68-257C-46D0-B317-849447D005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339C4A-F993-489D-BB74-339D44C0CE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735B4B-85AF-4D8A-8A3B-61AFFBBC3B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7173D4-4FC0-404B-8A00-3C74A41A43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958EC8-1968-41E6-A0F6-10D992C33C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6152211240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慢性咽喉炎的护理查房PPT课件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慢性咽喉炎概述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慢性咽喉炎的护理评估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慢性咽喉炎的护理措施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慢性咽喉炎的健康教育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慢性咽喉炎的护理效果评价</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慢性咽喉炎概述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1604" r="1160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慢性咽喉炎是一种常见的慢性炎症性疾病，主要累及咽部粘膜，可分为单纯性和肥厚性两种类型。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慢性咽喉炎是一种常见的慢性炎症性疾病，主要累及咽部粘膜，也可累及喉部粘膜。该病病程较长，常表现为咽部不适、干燥、疼痛等症状。根据病情轻重和病变类型，慢性咽喉炎可分为单纯性和肥厚性两种类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慢性咽喉炎的病因较为复杂，可能与环境因素、不良生活习惯、鼻部疾病等多种因素有关。其发病机制涉及到多种免疫细胞的相互作用和细胞因子的调控。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慢性咽喉炎的病因较为复杂，可能涉及到多种内外因素的相互作用。环境因素如空气污染、吸入有害气体等；不良生活习惯如吸烟、饮酒、过度用嗓等；鼻部疾病如鼻炎、鼻窦炎等也可能诱发慢性咽喉炎。其发病机制主要涉及到免疫细胞的异常活化和细胞因子的调控失衡，导致炎症反应的持续存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慢性咽喉炎的临床表现主要包括咽部不适、干燥、疼痛等症状，可伴有咳嗽、声音嘶哑等症状。诊断标准主要包括患者的临床表现、喉镜检查和病理组织学检查等。</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慢性咽喉炎的临床表现多样，常见的症状包括咽部不适、干燥感、疼痛等，有时可伴有咳嗽、痰多、声音嘶哑等症状。患者还可能出现恶心、呕吐等症状。诊断标准主要包括患者的临床表现、喉镜检查和病理组织学检查等。喉镜检查可观察到咽部粘膜的炎症改变和淋巴滤泡增生等特征性表现。病理组织学检查可进一步确诊慢性咽喉炎的诊断。</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慢性咽喉炎的护理评估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t="13458" b="13458"/>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患者年龄、性别、职业等基本信息。</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患者的生活习惯，如吸烟、饮酒等。</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患者的家族史和遗传因素。</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患者一般情况评估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患者是否有咳嗽、咳痰、声音嘶哑等症状。</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患者是否有发热、寒战等全身症状。</a:t>
            </a:r>
          </a:p>
        </p:txBody>
      </p:sp>
      <p:pic>
        <p:nvPicPr>
          <p:cNvPr id="7" name="Picture 7"/>
          <p:cNvPicPr>
            <a:picLocks noChangeAspect="1"/>
          </p:cNvPicPr>
          <p:nvPr/>
        </p:nvPicPr>
        <p:blipFill>
          <a:blip r:embed="rId2"/>
          <a:srcRect l="5988" r="5988"/>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85" r="98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患者咽喉疼痛、干燥、异物感等症状的严重程度和持续时间。</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患者症状评估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75" r="16675"/>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67" r="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检查患者的咽喉部，观察是否有充血、肿胀、滤泡增生等异常表现。</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检查患者的扁桃体和淋巴结，了解是否有肿大和压痛。</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检查患者的其他相关体征，如呼吸、心率等。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患者体征评估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慢性咽喉炎的护理措施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66" r="3266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遵医嘱按时按量给患者服用药物，并注意观察患者对药物的反应，如有异常应及时处理。</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药物治疗</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根据患者的病情和医生的建议，适时调整药物种类和剂量，确保治疗效果。</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药物调整</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药物治疗护理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https://d.book118.com/836152211240010032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2024-09-01T08:08:41.873</cp:lastPrinted>
  <dcterms:created xsi:type="dcterms:W3CDTF">2024-09-01T00:08:41Z</dcterms:created>
  <dcterms:modified xsi:type="dcterms:W3CDTF">2024-09-01T00:08:43Z</dcterms:modified>
</cp:coreProperties>
</file>