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012E8-0462-433D-9FDD-8186D54F9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0616B-54F9-4462-BEAC-A53937153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B53E5-E217-42CE-A0E9-9872E02B3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9F4C2-B16F-4CC1-AEF8-5E29555C6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B0C965-5924-4F0D-B6AB-9BFD5F796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9FF054-5578-4B2F-8B4D-32D46B18E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96CA2-FE82-42DE-BA18-E4D8D1CEF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7FC28-9639-46E1-8641-896C70124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E7277-5E4F-4A33-B08C-D80AABFCD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44FAB-C031-4EAC-BC85-C9FD47EF6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F0E3B-345A-4EA6-AB1E-894FB534C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52240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教学查房百度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百度在教学查房中的应用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教学查房的实践与案例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百度与教学查房的未来发展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教学查房的推广与应用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教学查房的定义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教学查房是一种医学教育方法，通过临床实践和讨论，对学生进行医学知识和技能的教育和培训。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教学查房通常由一名教师或专家主持，带领一组学生或实习医生对一名患者进行病史采集、体格检查和诊断讨论，以达到教学和学习的目的。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提高学生对疾病的认知和理解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通过实际接触患者，学生可以更深入地了解疾病的临床表现、诊断方法和治疗手段，增强对医学知识的理解和掌握。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培养临床思维和技能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教学查房能够帮助学生培养临床思维和技能，包括病史采集、体格检查、诊断推理等方面的能力，为将来的临床工作打下坚实的基础。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促进师生互动和交流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教学查房为学生和教师提供了一个互动和交流的平台，学生可以在教师的指导下提出问题、发表意见，促进学术交流和学习进步。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教学查房的目的和意义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08" r="17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教学查房起源于19世纪中期的美国，当时被用于培训医学院校的学生。随着医学教育的不断发展，教学查房逐渐成为医学教育中一种重要的教学方法，被广泛应用于临床医学、护理学、药学等多个领域。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教学查房也在不断地发展变化。现代教学查房可以利用信息技术手段，如电子病历系统、多媒体教学等，提高教学的效率和效果。同时，教学查房也在不断地完善和规范，以提高教学质量和学习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教学查房的历史和发展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百度在教学查房中的应用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通过百度搜索，教师可以快速获取最新的医学资料和研究成果，为教学查房提供丰富的知识储备。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快速获取医学资料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教师可以在教学查房中引导学生使用百度搜索，对患者的症状进行初步诊断，有助于提高学生对疾病的认识。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利用百度搜索，教师可以找到相关的病例资料，为学生提供真实的案例分析，帮助学生更好地理解疾病的诊断和治疗。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百度搜索在教学查房中的作用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百度文库在教学查房中的价值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提供全面的医学文献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百度文库收录了大量的医学文献，为教师和学生提供了全面的学术资料。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方便的文档分享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教师可以将自己的教学资料上传至百度文库，方便学生下载和分享，提高了教学效率。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实时更新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百度文库的资料会实时更新，保证了教师和学生能够获取到最新的学术信息。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在教学查房中，教师可以利用百度地图定位医院的位置，方便学生了解医院的地理分布。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定位医院位置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提供路线指引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提供周边设施信息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教师可以引导学生使用百度地图查询路线，帮助学生快速到达目的地。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通过百度地图，教师可以查询医院周边的设施信息，如餐饮、住宿等，为学生提供便利。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百度地图在教学查房中的使用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教学查房的实践与案例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https://d.book118.com/836152240135010034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2024-09-03T22:00:03.735</cp:lastPrinted>
  <dcterms:created xsi:type="dcterms:W3CDTF">2024-09-03T14:00:03Z</dcterms:created>
  <dcterms:modified xsi:type="dcterms:W3CDTF">2024-09-03T14:00:05Z</dcterms:modified>
</cp:coreProperties>
</file>