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A88ED-B4BA-4B2D-8093-63E1A431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49368-50B4-4AF6-A07B-206114EB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8D490-FF17-4D94-B460-99E953AC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F13FF-5CC9-4E79-A52C-D9EE61FF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CC2C0-FDC8-4D92-9848-606CE0A05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8C130-D233-4BDB-ADCB-D40DB7AC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DCDE1-34A5-4C28-8BA0-1C78DF5E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88D3F-E56E-4228-8CC1-F2D8C99E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E8736-8C62-4736-B602-54BCF752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DACE8-ABB8-4F0C-ADFD-0F7BBC21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65D29-193A-4F39-BC3D-02A726FA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5511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民健康护理先行演讲\n## 1.全民健康护理的重要性及现状\n### 1.1全民健康护理对国家和社会的影响\n### 1.2当前全民健康护理的现状分析\n### 1.3全民健康护理的发展趋势和挑战\n## 2.全民健康护理的关键要素\n### 2.1健康教育与宣传在全民健康护理中的作用\n### 2.2健康管理与服务体系的建设\n### 2.3健康护理技术与产品的创新与发展\n## 3.全民健康护理的实践案例\n### 3.1全民健康护理示范区的创建与实践\n### 3.2全民健康护理教育与培训的成功案例\n### 3.3全民健康护理产业发展的典型经验\n## 4.推进全民健康护理的政策建议\n### 4.1完善全民健康护理的政策体系\n### 4.2加大全民健康护理的投入与支持\n### 4.3加强全民健康护理的监管与评估\n## 5.全民健康护理的未来展望\n### 5.1全民健康护理发展的前景与机遇\n### 5.2全民健康护理对实现健康中国战略的贡献\n### 5.3全民健康护理的国际合作与交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全民健康护理先行演讲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全民健康护理的重要性及现状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提高国家整体健康水平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劳动力素质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支出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城乡健康差距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居民幸福感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正义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提升国家国际竞争力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健康产业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国际投资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国际声誉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地位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全民健康护理对国家和社会的影响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长远规划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顶层设计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执行力度不足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不稳定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政策体系尚不完善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基层医疗机构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服务覆盖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不全面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服务体系不健全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产业化水平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市场推广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受限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健康护理技术与产品发展滞后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当前全民健康护理的现状分析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全产业链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融合发展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面临挑战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疾病谱变化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全民健康护理的发展趋势和挑战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全民健康护理的关键要素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提高健康素养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塑造健康生活方式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幸福感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促进健康政策落地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良好舆论环境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健康教育与宣传在全民健康护理中的作用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建立健康管理服务体系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完善医疗服务体系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基层医疗服务能力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构建健康保险体系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保险覆盖率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医疗费用负担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健康管理与服务体系的建设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加强技术研发与创新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创新人才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促进产业发展与升级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产业集聚度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产业附加值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加强市场推广与应用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健康护理技术与产品的创新与发展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全民健康护理的实践案例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示范区建设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发展规划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保障条件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服务模式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示范推广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经验总结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交流与合作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辐射范围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全民健康护理示范区的创建与实践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https://d.book118.com/836155110021010051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全民健康护理先行演讲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2024-09-16T19:02:47.210</cp:lastPrinted>
  <dcterms:created xsi:type="dcterms:W3CDTF">2024-09-16T11:02:47Z</dcterms:created>
  <dcterms:modified xsi:type="dcterms:W3CDTF">2024-09-16T11:02:49Z</dcterms:modified>
</cp:coreProperties>
</file>