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88C82-DD98-4C0D-A2BB-8A793AE3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84F74-334B-4AA8-BD68-B2F5F4F3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E5C71-5481-4B57-97EB-1D92394D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CE316-F81B-43F9-A8BB-81600E97B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B1977-B3FA-4966-83B8-DEC0562A2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9B2C9-4395-4975-9D32-5C416E625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AACDE-0E51-41FE-850B-BFA4AEC5F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5F2AB-3DE6-42D4-B41B-70FAF0D7F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1127C-27FF-4338-8EC7-4CE0D7CF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D9E32-0B89-45B6-B520-F422A917A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E9DD3-B6E4-4379-871E-CA0CC6042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745" r:id="rId2"/>
    <p:sldLayoutId id="2147493746" r:id="rId3"/>
    <p:sldLayoutId id="2147493747" r:id="rId4"/>
    <p:sldLayoutId id="2147493748" r:id="rId5"/>
    <p:sldLayoutId id="2147493749" r:id="rId6"/>
    <p:sldLayoutId id="2147493750" r:id="rId7"/>
    <p:sldLayoutId id="2147493751" r:id="rId8"/>
    <p:sldLayoutId id="2147493752" r:id="rId9"/>
    <p:sldLayoutId id="2147493753" r:id="rId10"/>
    <p:sldLayoutId id="21474937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31" Type="http://schemas.openxmlformats.org/officeDocument/2006/relationships/tags" Target="../tags/tag158.xml" /><Relationship Id="rId32" Type="http://schemas.openxmlformats.org/officeDocument/2006/relationships/tags" Target="../tags/tag159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551411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2024年体育盛事的赛年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赛年概述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赛事安排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赛年影响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赛年评价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赛年展望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赛年概述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赛年的定义和意义</a:t>
            </a:r>
            <a:endParaRPr lang="zh-CN" altLang="en-US"/>
          </a:p>
        </p:txBody>
      </p:sp>
      <p:sp>
        <p:nvSpPr>
          <p:cNvPr id="104889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9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赛年：指某一特定年份内举办的一系列体育赛事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0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定义：赛年通常包括奥运会、世界杯、欧洲杯等重大国际赛事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意义：赛年有助于提升举办国的国际形象和软实力，促进体育产业发展，增强国民凝聚力和自豪感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2024年体育盛事：包括奥运会、世界杯、欧洲杯等重大国际赛事，对于举办国和全球体育爱好者都具有重要意义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2024年体育盛事的特点</a:t>
            </a:r>
            <a:endParaRPr lang="zh-CN" altLang="en-US"/>
          </a:p>
        </p:txBody>
      </p:sp>
      <p:sp>
        <p:nvSpPr>
          <p:cNvPr id="104895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56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60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64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66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0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6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举办城市：巴黎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参赛国家：预计将有200多个国家参加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电视转播：全球范围内将有数十亿观众通过电视转播观看比赛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志愿者：将有数万名志愿者参与比赛的组织和服务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赛事项目：包括田径、游泳、体操、篮球等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观众人数：预计将有数百万人现场观看比赛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赞助商：将有多家国际知名企业赞助比赛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赛年的历史回顾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2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1900年：第二届现代奥运会在法国巴黎举行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1908年：第四届现代奥运会在英国伦敦举行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1916年：第六届现代奥运会因第一次世界大战取消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1924年：第八届现代奥运会在法国巴黎举行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1932年：第十届现代奥运会在美国洛杉矶举行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1896年：第一届现代奥运会在希腊雅典举行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1904年：第三届现代奥运会在美国圣路易斯举行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1912年：第五届现代奥运会在瑞典斯德哥尔摩举行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1920年：第七届现代奥运会在比利时安特卫普举行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1928年：第九届现代奥运会在荷兰阿姆斯特丹举行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2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4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6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8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0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2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4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6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8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赛事安排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赛事种类和数量</a:t>
            </a:r>
            <a:endParaRPr lang="zh-CN" altLang="en-US"/>
          </a:p>
        </p:txBody>
      </p:sp>
      <p:sp>
        <p:nvSpPr>
          <p:cNvPr id="104914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奥运会：夏季奥运会和冬季奥运会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世界杯：足球世界杯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世锦赛：田径、游泳、体操等各项世锦赛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地区性赛事：亚洲杯、欧洲杯等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单项赛事：网球、高尔夫、赛车等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数量：预计将有数百项赛事在全球范围内举行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赛事时间和地点</a:t>
            </a:r>
            <a:endParaRPr lang="zh-CN" altLang="en-US"/>
          </a:p>
        </p:txBody>
      </p:sp>
      <p:sp>
        <p:nvSpPr>
          <p:cNvPr id="10492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赛事将在法国巴黎举行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2024年体育盛事将于2024年7月24日至8月11日举行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开幕式将于2024年7月24日在巴黎举行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闭幕式将于2024年8月11日在巴黎举行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赛事组织和流程</a:t>
            </a:r>
            <a:endParaRPr lang="zh-CN" altLang="en-US"/>
          </a:p>
        </p:txBody>
      </p:sp>
      <p:sp>
        <p:nvSpPr>
          <p:cNvPr id="10492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赛事安排：根据项目特点和运动员水平进行合理安排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赛事安全：确保运动员、观众和工作人员的安全，制定应急预案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赛事组织：由国际奥委会、各国奥委会和承办城市共同组织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赛事流程：包括报名、选拔、训练、比赛、颁奖等环节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赛年影响</a:t>
            </a:r>
            <a:endParaRPr lang="zh-CN" altLang="en-US"/>
          </a:p>
        </p:txBody>
      </p:sp>
      <p:sp>
        <p:nvSpPr>
          <p:cNvPr id="10493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https://d.book118.com/836155141151010033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 Heavy</vt:lpstr>
      <vt:lpstr>微软雅黑</vt:lpstr>
      <vt:lpstr>Calibri Light</vt:lpstr>
      <vt:lpstr>Office Theme</vt:lpstr>
      <vt:lpstr>2024年体育盛事的赛年</vt:lpstr>
      <vt:lpstr>目录</vt:lpstr>
      <vt:lpstr>赛年概述</vt:lpstr>
      <vt:lpstr>赛年的定义和意义</vt:lpstr>
      <vt:lpstr>2024年体育盛事的特点</vt:lpstr>
      <vt:lpstr>赛年的历史回顾</vt:lpstr>
      <vt:lpstr>赛事安排</vt:lpstr>
      <vt:lpstr>赛事种类和数量</vt:lpstr>
      <vt:lpstr>赛事时间和地点</vt:lpstr>
      <vt:lpstr>赛事组织和流程</vt:lpstr>
      <vt:lpstr>赛年影响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2024-09-02T09:21:58.790</cp:lastPrinted>
  <dcterms:created xsi:type="dcterms:W3CDTF">2024-09-02T01:21:58Z</dcterms:created>
  <dcterms:modified xsi:type="dcterms:W3CDTF">2024-09-02T01:22:01Z</dcterms:modified>
</cp:coreProperties>
</file>