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332D9-9321-4705-BAD7-35C1AD22E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0EE01-9C4A-4CCA-A093-818D27C43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087AE-F008-428C-85E5-573DA11D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A1733-71C5-4063-B488-E8B7B2A1D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7D2F3-9845-42F1-ADD1-750535013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E97FD0-20BE-4E6B-8E5F-226CFE9F1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9211D-1BCA-4B6B-84B6-01719834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15C9B-EA6C-4FB4-A21F-11CF4F67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82D7C-F7DE-48A4-BC78-D0D29B87C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A7C8F-4B06-4E39-8CB2-1EB458EDC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9461E-518D-4E78-9422-B8E97C378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00005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《数学算法概念》ppt课件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常见数学算法介绍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算法复杂度分析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算法在实际生活中的应用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算法的基本概念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算法是一系列明确的、机械化的指令，用于解决特定问题或完成特定任务。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算法是解决问题的精确方法或步骤，它具有明确性、有序性和可重复性。算法的每一步都有明确的操作和结果，使得任何人按照这些指令都能得到相同的结果。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算法具有有穷性、确定性、输入性、输出性和有效性。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穷性指算法在有限的时间内完成所有操作；确定性指算法的每一步都有明确的操作和结果；输入性指算法需要从外部获取数据；输出性指算法会产生结果或数据；有效性指算法能够解决特定问题或完成特定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总结词：根据不同的分类标准，算法可以分为不同类型，如按照操作对象的类型可以分为数值算法和非数值算法，按照应用领域可以分为科学计算算法、工程算法、模拟算法等。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23283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按照操作对象的类型，算法可以分为数值算法和非数值算法。数值算法主要用于数学计算和工程计算等领域，如求根、积分等；非数值算法主要用于非数学计算领域，如排序、查找等。按照应用领域，算法可以分为科学计算算法、工程算法、模拟算法等。科学计算算法主要用于物理、化学等领域，如求解微分方程、求解线性方程组等；工程算法主要用于工程设计、制造等领域，如有限元分析、优化设计等；模拟算法主要用于模拟实验等领域，如模拟电路行为、模拟市场交易等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常见数学算法介绍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冒泡排序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通过重复地遍历待排序的数列，比较相邻的两个元素，若顺序错误则交换它们，直到没有需要交换的元素为止。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3333" r="33333"/>
          <a:stretch>
            <a:fillRect/>
          </a:stretch>
        </p:blipFill>
        <p:spPr>
          <a:xfrm>
            <a:off x="-344548" y="2654723"/>
            <a:ext cx="3468835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选择排序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在未排序的序列中找到最小（或最大）的元素，存放到排序序列的起始位置，然后再从剩余未排序的元素中继续寻找最小（或最大）元素，然后放到已排序序列的末尾。以此类推，直到所有元素均排序完毕。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插入排序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将一个数据插入到已经排好序的有序数据中，从而得到一个新的、个数加一的有序数据。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排序算法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线性查找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从数据结构的一端开始逐个检查每个元素，直到找到所查元素为止。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二分查找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已排序的序列中查找某一特定元素的搜索算法。搜索过程从数组的中间元素开始，如果中间元素正好是目标值，则搜索过程结束；如果目标值大于或小于中间元素，则在数组大于或小于中间元素的那一半中查找，而且同样从中间元素开始比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哈希查找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通过哈希函数将关键码值转换为一个地址，然后到这个地址中直接查找。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查找算法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最短路径算法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用于在一个图中找到两个顶点之间的最短路径。常见的最短路径算法有Dijkstra算法和Floyd-Warshall算法。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最小生成树算法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用于在一个加权连通图中找到一棵包含所有顶点的树，且所有边的权值之和最小。常见的最小生成树算法有Prim算法和Kruskal算法。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拓扑排序算法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用于对一个有向无环图进行排序，使得对于每一条有向边(u, v)，均有u（在排序记录中）比v先出现。常见的拓扑排序算法有Kahn算法和贪心算法。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492" b="44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711" r="371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图论算法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算法复杂度分析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https://d.book118.com/836200005235010044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2024-09-13T13:11:53.307</cp:lastPrinted>
  <dcterms:created xsi:type="dcterms:W3CDTF">2024-09-13T05:11:53Z</dcterms:created>
  <dcterms:modified xsi:type="dcterms:W3CDTF">2024-09-13T05:11:55Z</dcterms:modified>
</cp:coreProperties>
</file>