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5A95B-24B2-4C3A-B6AE-51744436D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A2742-30F2-49AC-8162-B6294651C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33C51-D454-49F2-A870-8F3C73FF2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5A3D4-BF54-43B9-8EC3-95A933765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47AF3E-3A2D-4961-A643-4E305BDD6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A255F3-E1B1-4142-B840-B5D5B0BDA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A93B06-F079-4B47-9C91-9BA369D46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7F64B-81EB-4B32-8385-ECADA75CF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6014C-83D8-4F7F-B412-1CAD7F5A5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72787-EA82-4166-A7FD-1485B7054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57264-65A1-4314-8EA2-ABC6592A2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00032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库存管理控制方法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采购策略与供应商管理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仓储设施规划与布局优化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库存盘点、报废与处置管理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按经济用途可分为商品库存和制造业库存；按生产过程可分为原材料库存、在制品库存和成品库存；按库存物品的性质可分为物料库存、在制品库存、成品库存、备件库存、在途库存、委托加工库存等。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确保企业生产经营所需的物资能够按时、按质、按量供应，避免生产中断或延误。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保障供应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通过合理的库存管理，降低物资储备和运输成本，提高资金使用效率。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根据市场需求和企业生产计划，合理配置库存资源，避免资源浪费和积压。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合理的库存可以确保企业在面临供应链波动时，仍能保持生产的连续性，避免生产中断带来的损失。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保障生产连续性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改善现金流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通过保持适当的成品库存，企业可以迅速响应客户需求，提高客户满意度和忠诚度。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通过优化库存管理，降低库存持有成本和运营成本，提高企业的盈利能力。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减少不必要的库存积压，可以释放被占用的资金，改善企业的现金流状况。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库存对企业运营影响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A类物品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高价值、低数量，重点管理，定期盘点，精确控制。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B类物品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中价值、中数量，适度管理，定期盘点，合理控制。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C类物品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低价值、高数量，简化管理，采用总量控制或批量控制。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实时更新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通过先进的库存管理系统，实时记录物品的入库、出库和库存变动情况。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监控预警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设置库存警戒线，当库存量低于或高于警戒线时，系统自动发出预警。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通过对库存数据的分析，发现潜在问题，为决策提供支持。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实时库存更新与监控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根据市场变化、需求波动和供应链协同情况，适时调整安全库存水平。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为防止不确定性因素（如交货延迟、需求波动等）而设置的缓冲库存。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安全库存计算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根据历史数据、需求预测和供应商可靠性等因素，合理计算安全库存量。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安全库存设置与调整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一定时期内库存物品周转的次数，反映库存管理的效率和效益。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250" r="12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库存周转率定义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通过优化采购策略、减少冗余库存、加强销售预测等措施，提高库存周转率。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提高周转率措施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定期对库存周转率进行监控和评估，及时发现问题并采取改进措施。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库存周转率优化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458" r="11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利用历史销售数据，通过时间序列模型（如移动平均、指数平滑等）进行需求预测。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识别影响需求的因素，建立因果关系模型，预测未来需求。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应用机器学习算法（如线性回归、决策树、神经网络等）对历史数据进行训练，生成需求预测模型。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机器学习算法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需求预测方法及工具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根据市场需求预测，制定销售计划，明确销售目标、销售策略和销售渠道。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销售计划制定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依据销售计划，结合生产能力、物料供应等因素，制定生产计划，确保产品按时交付。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建立销售与生产部门的协同机制，及时调整计划，确保销售与生产的有效衔接。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计划调整与协同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销售计划与生产计划衔接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库存状态监控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实时跟踪原材料、零部件的库存状态，包括库存数量、在途数量、安全库存等。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MRP运算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基于物料清单和库存状态，运用MRP算法计算物料需求计划，生成采购订单和生产任务。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物料清单（BOM）管理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建立产品物料清单，明确产品所需原材料、零部件及其数量。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428" r="1642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物料需求计划（MRP）应用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搭建信息共享平台，实时共享销售、生产、库存等信息，提高供应链透明度和响应速度。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识别供应链中的潜在风险，制定应对措施，降低库存积压、缺货等风险对业务的影响。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建立供应链协同机制，加强与供应商、分销商等合作伙伴的沟通与协作，实现供应链整体优化。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供应链协同与信息共享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https://d.book118.com/836200032240010050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2024-09-16T11:56:26.045</cp:lastPrinted>
  <dcterms:created xsi:type="dcterms:W3CDTF">2024-09-16T03:56:26Z</dcterms:created>
  <dcterms:modified xsi:type="dcterms:W3CDTF">2024-09-16T03:56:28Z</dcterms:modified>
</cp:coreProperties>
</file>