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956C69-5A85-4F41-855F-66AACE4055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BD5999-529A-4E09-9B9E-B717BF9429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0FDEF7D-1F0D-4D0B-945F-45E8D28925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303D44-2B19-4908-B0F1-71BABBF8CC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CC122BD-26A5-493F-8B41-19EC21EA4D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4D79C0C-0DDC-40E3-B120-37A7FE9A40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472DB2-8B56-46C5-B432-DA2672C11D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F99CD1-21A5-463F-B7AF-E33658090E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01E128-8C40-459D-B03B-4A44B494B6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D20B48-4235-4958-8E62-1C20D56461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C9B2C9-D8B2-4CFC-B2D8-75ECA2486E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36200224234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大学劳动教育的属性与特征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大学劳动教育的定义与内涵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大学劳动教育的属性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大学劳动教育的特征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大学劳动教育的重要性与必要性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大学劳动教育的实施路径与策略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大学劳动教育的定义与内涵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大学劳动教育是指在大学阶段通过理论学习和实践操作，培养学生树立正确的劳动观念、掌握基本劳动技能、养成良好的劳动习惯和劳动态度的教育活动。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大学劳动教育是高等教育的重要组成部分，旨在促进学生的全面发展，培养具有创新精神和实践能力的优秀人才。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9375" r="19375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1750" r="1175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大学劳动教育强调理论联系实际，注重培养学生的实际操作能力和动手能力。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大学劳动教育注重培养学生的创新思维和创造力，鼓励学生通过实践探索新的劳动领域和创造新的劳动成果。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大学劳动教育强调劳动的价值观和道德观，引导学生树立正确的劳动观念和职业道德。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目的与意义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大学劳动教育的目的是培养具有创新精神和实践能力的优秀人才，为国家的经济社会发展提供有力的人才保障。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大学劳动教育有助于提高学生的综合素质和就业竞争力，促进学生全面发展。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大学劳动教育有助于弘扬劳动精神，树立正确的劳动价值观，促进社会和谐发展。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大学劳动教育的属性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大学劳动教育涵盖了理论知识和实践操作，涉及多个学科领域，如社会科学、自然科学、工程技术和人文艺术等。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大学劳动教育的目标不仅在于培养学生的劳动技能和职业能力，还注重提高学生的综合素质，包括创新思维、团队协作、沟通交流等方面的能力。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综合性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综合性的教育目标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综合性的教育内容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强调实践操作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大学劳动教育注重学生的实践操作能力，通过实验、实训、实习等方式，使学生能够亲身体验和实践劳动技能，提高动手能力和解决问题的能力。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实践与理论相结合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大学劳动教育强调理论与实践相结合，使学生在实践中深化理论知识的理解和应用，提高对劳动技能和职业能力的掌握程度。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实践性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7708" r="7708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大学劳动教育通过引导学生参与劳动实践，培养正确的劳动观念和价值观，使学生认识到劳动的价值和意义，尊重劳动成果和劳动者。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培养劳动观念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大学劳动教育旨在促进学生的全面发展，通过多样化的教育活动和课程设置，培养学生的创新精神、实践能力、社会责任感等方面的素质。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促进全面发展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职业性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职业导向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大学劳动教育具有明显的职业导向，旨在培养学生的职业能力和就业竞争力，为学生未来的职业生涯打下坚实的基础。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适应市场需求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大学劳动教育的内容和方式应适应市场需求和产业发展趋势，使学生掌握符合市场需求和产业发展趋势的劳动技能和职业能力。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大学劳动教育的特征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https://d.book118.com/836200224234010045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47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2024-09-14T22:30:27.907</cp:lastPrinted>
  <dcterms:created xsi:type="dcterms:W3CDTF">2024-09-14T14:30:27Z</dcterms:created>
  <dcterms:modified xsi:type="dcterms:W3CDTF">2024-09-14T14:30:29Z</dcterms:modified>
</cp:coreProperties>
</file>