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F66A4-0C6A-4429-8D9E-ECF2FE2FB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B1D9E-1362-4178-9D28-939E2B05D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4ABFB-6A3C-4956-870D-371D339FC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62E52-8405-4FD0-9AC6-0D229172E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E530C6-6E49-4CEE-933D-18C6C65FA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53FB3F-6AD0-4D3E-B5B7-E80DD5FD9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279E5D-E0B1-40E8-BF43-6145FF43F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07522-72E0-4544-BAA0-120CDE842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D4471-70EA-4334-98E6-93EB2987A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2E928-4326-4D9E-84A9-22324850D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0BB5C-0017-4EAE-A983-953BD720B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020042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NCE-T单管理域系统介绍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架构设计与技术选型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功能模块详解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实施过程与效果评估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运维保障与持续优化策略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随着企业数字化转型的加速，传统的管理模式已无法满足高效、灵活的业务需求，NCE-T单管理域系统应运而生。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该系统通过集中化、标准化的管理方式，提高企业内部的管理效率，降低运营成本。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通过系统的规范化流程，加强对企业风险的控制和管理，保障企业稳健发展。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86" r="307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打造一个高效、灵活、可扩展的单管理域系统，满足企业内部各类业务流程的自动化、智能化需求。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该系统定位于企业内部的管理工具，服务于企业的各个业务部门，提供全面的管理解决方案。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适用于各类规模的企业，特别是中大型企业，涉及多个业务领域和复杂的管理流程。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主要面向企业的管理层、业务部门负责人、系统管理员等角色，提供个性化的操作界面和丰富的功能支持。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适用范围及使用对象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架构设计与技术选型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分布式架构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采用分布式架构，支持横向扩展，提高系统的处理能力和可靠性。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高可用性设计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通过冗余部署、负载均衡等技术手段，确保系统的高可用性和稳定性。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将系统划分为多个独立的功能模块，每个模块负责特定的业务功能，提高系统的可维护性和可扩展性。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分布式数据库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选用分布式数据库如MySQL Cluster或HBase等，支持海量数据存储和水平扩展，满足系统高性能、高并发的需求。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采用Spring Cloud等微服务框架，实现服务的注册、发现、调用和熔断等功能，提高系统的可伸缩性和灵活性。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容器化技术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使用Docker等容器化技术，实现应用的快速部署和资源的动态管理，提高资源利用率和管理效率。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0005" r="3000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支持单机部署、集群部署和云部署等多种方式，可根据实际需求选择合适的部署方式。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建议采用高性能服务器，配置足够的CPU、内存和存储空间，确保系统的稳定运行。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软件环境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需要安装Java运行环境、数据库管理系统等必要的软件组件，确保系统的正常运行。同时，建议采用Linux操作系统，以提高系统的稳定性和安全性。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部署方式及环境要求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功能模块详解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支持多种数据录入方式，包括手动输入、文件导入等，实现数据的快速准确录入；提供大容量存储空间，确保数据的安全性和完整性。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数据录入与存储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提供灵活的数据查询和检索功能，支持多条件组合查询和模糊查询，满足用户不同的查询需求。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数据查询与检索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支持数据的定期备份、恢复和更新操作，确保数据的时效性和准确性。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数据维护与更新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基础信息管理模块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流程定义与配置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提供可视化的流程设计工具，支持自定义流程节点和流程逻辑，实现流程的灵活配置。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流程执行与监控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支持流程的自动化执行和手动干预，提供实时的流程监控功能，确保流程的高效运转。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流程优化与改进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通过对流程执行数据的分析和挖掘，发现流程瓶颈和优化点，提供改进建议，实现流程的持续优化。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流程管理模块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数据可视化呈现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利用图表、图像等直观的形式展示数据分析结果，提供多种可视化工具和模板，满足用户不同的展示需求。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数据挖掘与预测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运用先进的数据挖掘和机器学习技术，发现数据中的潜在关联和规律，提供预测和决策支持。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提供丰富的数据统计和分析功能，支持数据的分类、汇总、对比等操作，帮助用户深入了解数据背后的规律和趋势。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数据分析与可视化模块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https://d.book118.com/836202004205010045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2024-09-14T16:25:59.562</cp:lastPrinted>
  <dcterms:created xsi:type="dcterms:W3CDTF">2024-09-14T08:25:59Z</dcterms:created>
  <dcterms:modified xsi:type="dcterms:W3CDTF">2024-09-14T08:26:01Z</dcterms:modified>
</cp:coreProperties>
</file>