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228B-EED7-4134-8FAC-36AC1595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E5272-E51A-4E60-92D7-285F3D86B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2EB6F-E58F-4ACA-9351-C61B0195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7B7D1-B069-4FD5-B521-88B9175E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CFB345-EBBC-49AD-8081-EFA0A667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EB57E-DC69-4DC5-B252-FB1A6A447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261F7-9EE0-4140-9046-E3ACB8E80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D3002-88EB-4939-ACBB-A5626CDB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9E3DD-45FB-4063-97DC-3AF10D5A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E4472-289C-492E-A1A0-77D0A83BB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D1E48-932A-4F1D-A685-C46B1DB6E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311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如何落地智能化运维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智能化运维概述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现状与问题分析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落地策略与规划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技术选型与方案设计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实施步骤与方法论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智能化运维概述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智能化运维是一种基于人工智能、大数据等技术的运维方式，旨在提高运维效率、降低运维成本、提升系统稳定性和可靠性。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随着企业数字化转型的加速，智能化运维已成为运维领域的重要发展方向。未来，智能化运维将更加注重实时性、自动化和智能化，实现更加精准、高效、智能的运维管理。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智能化运维重要性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提高运维效率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通过自动化、智能化的手段，减少人工干预和操作，提高运维效率和质量。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降低运维成本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通过预测和预防故障，减少故障处理时间和成本，提高系统可用性和稳定性。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提升系统稳定性和可靠性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通过实时监控和预警，及时发现和处理问题，避免系统崩溃和数据丢失等风险。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通过自动化工具和技术，实现系统部署、配置、监控等环节的自动化，减少人工操作。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实现自动化运维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通过机器学习、深度学习等技术，实现故障自动发现和处理，提高故障处理效率和质量。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实现智能化故障处理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通过大数据分析和挖掘技术，实现系统性能、资源利用率等数据的实时监控和分析，为运维决策提供支持。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实现数据驱动运维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通过持续集成和持续交付技术，实现系统快速迭代和部署，提高系统响应速度和用户体验。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实现持续集成和持续交付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落地智能化运维目标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现状与问题分析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传统运维方式依赖大量人力投入，导致运维成本高昂，且难以应对大规模、复杂系统的运维需求。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传统运维方式缺乏智能化手段，无法实现自动化、智能化的故障发现和处理，导致运维效率低下。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随着企业业务的发展，系统架构越来越复杂，传统运维方式难以应对这种复杂性，无法满足企业实际需求。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难以应对复杂场景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传统运维方式局限性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智能化运维涉及大数据、人工智能等前沿技术，技术门槛较高，需要专业的技术团队进行研发和实施。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技术门槛高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智能化运维需要获取和处理大量的系统运行数据，如何有效地获取和处理这些数据是一个技术挑战。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数据获取与处理难度大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当前的智能化运维算法模型往往缺乏可解释性，且在某些场景下可靠性不足，需要进一步改进和完善。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算法模型的可解释性和可靠性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智能化运维技术挑战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实现故障预测和预防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企业希望能够通过智能化运维手段实现故障的预测和预防，减少故障对业务的影响。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统一监控和管理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随着企业业务的发展，系统架构越来越复杂，企业需要实现统一监控和管理，提高运维效率和管理水平。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提高运维效率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企业需要提高运维效率，降低人力成本，同时提高系统的稳定性和可靠性。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企业实际需求与痛点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落地策略与规划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基于愿景和现状分析，制定智能化运维的整体战略规划，包括目标、策略、实施路径等。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确定智能化运维愿景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明确企业希望通过智能化运维实现的目标和愿景，如提高运维效率、降低运维成本、提升系统稳定性等。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对企业当前的运维体系进行全面分析，识别存在的问题和挑战，为制定战略规划提供依据。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制定整体战略规划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制定阶段性目标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针对每个实施阶段，制定具体的、可衡量的阶段性目标，如完成某个系统的智能化改造、提升某个运维流程的自动化水平等。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划分实施阶段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根据战略规划，将智能化运维的实施划分为若干个阶段，每个阶段设定明确的目标和成果。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设计实施路线图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根据阶段性目标，设计详细的实施路线图，包括每个阶段的任务、时间计划、资源需求等。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99" r="2189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" r="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明确阶段性目标及路线图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https://d.book118.com/836203112240010050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2024-09-16T11:56:53.217</cp:lastPrinted>
  <dcterms:created xsi:type="dcterms:W3CDTF">2024-09-16T03:56:53Z</dcterms:created>
  <dcterms:modified xsi:type="dcterms:W3CDTF">2024-09-16T03:56:55Z</dcterms:modified>
</cp:coreProperties>
</file>