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7FA44-BB7B-4B7F-95C9-0D1FAE952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1288D-4B28-4886-83B6-D4D05ECE1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807F4-5004-425D-AB23-9781DD97F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5C6F-A5EA-48BD-9C17-81883733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34017-0E70-4868-BE17-79418D4CD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A986D-4E23-434D-BED0-5CA4EA5F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A8751-2BD4-4467-9FA7-3D16EE0F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F4CE4-1FA0-4F61-8830-36321384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5ABF1-9B4B-4D5A-B2B0-E70B8F1C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9BC1-4327-4568-8B61-7AA27B50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EE6DA-9BBA-41E2-918E-7779F3C61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4051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警务技能培训结业总结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培训方法与效果评估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学员表现与收获体会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培训成果与未来展望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警务技能培训的重要性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提高警察的职业素质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警务技能培训是提高警察职业素质的重要途径，有助于更好地履行维护社会治安的职责。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应对复杂多变的治安形势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当前社会治安形势复杂多变，警察需要不断提高技能和素质以应对各种挑战。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警察的职业使命是保护人民生命财产安全，通过警务技能培训，可以提高警察完成任务的能力。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使参训警察掌握基础警务技能，包括警械使用、擒拿格斗、射击等。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掌握基础警务技能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提高实战应用能力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培养参训警察在实际工作中运用技能的能力，提高应对突发事件的能力。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通过培训，使参训警察学会团队协作，提高整体作战能力。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本次培训的目的和目标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本次培训为期一个月，从X年X月X日至X月X日。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培训地点为市警察学院及周边训练基地。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本次培训参与人员为全体在职警察，共计500人。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培训的时间、地点和参与人员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警务装备使用与保养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教授学员正确使用警务装备，并了解其保养方法。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警情处置与协调沟通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培养学员在面对警情时的处置能力，以及与各方协调沟通的技巧。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警务礼仪与形象塑造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培训学员掌握警务礼仪规范，提升形象气质。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基础警务技能培训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教授学员如何进行现场勘查，并有效收集物证。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现场勘查与物证收集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学习掌握各种侦查技术和手段，提高案件侦破效率。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侦查技术与手段应用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进行应急处突演练，提高学员应对突发事件的能力。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应急处突与反恐演练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实战应用技能培训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案例分析与警示教育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通过案例分析，警示学员严格遵守法律法规，杜绝执法犯法。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学习掌握相关法律法规，明确执法行为规范。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培养学员良好的职业道德观念，增强职业荣誉感。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法律法规与职业道德培训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心理素质培养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提高学员心理素质，增强面对工作压力和挑战的信心。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团队协作训练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培养学员团队协作精神，提高团队凝聚力和执行力。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模拟演练与实战应用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通过模拟演练和实战应用，检验学员技能掌握情况和团队协作能力。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心理素质培养与团队协作训练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培训方法与效果评估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通过讲解、演示和案例分析，使学员掌握警务技能的基本理论。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理论讲授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组织学员进行模拟演练、角色扮演等实践活动，提高学员的实际操作能力。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理论讲授与实践操作相结合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https://d.book118.com/836204051000010050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2024-09-15T00:56:11.046</cp:lastPrinted>
  <dcterms:created xsi:type="dcterms:W3CDTF">2024-09-14T16:56:11Z</dcterms:created>
  <dcterms:modified xsi:type="dcterms:W3CDTF">2024-09-14T16:56:13Z</dcterms:modified>
</cp:coreProperties>
</file>