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19B9D0E-E907-4F0E-BA5F-755C2DBCD7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40977-D53F-4361-90F6-358CB420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02D9A-D285-4718-ACDD-BEF68154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AE8D6-2184-44B6-BBBC-C8A9F447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35504-6627-4FC7-A015-580F03A4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B6E98-A0BA-44FF-8BC2-02A967B9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6A7A1-FBD9-4C7D-AFE3-AF4EC0B3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45F5B-3E58-4D04-AB03-689A05FA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9A5F-11AB-42FF-80FE-05728F9E8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B207-BCD9-4DF2-A41A-6F09D81E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0041-6B31-421A-9771-C3BF5205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60C88-7F64-42BD-898D-C6B02C89A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D1311D-5D2C-4C3F-8A61-C5F1DFE321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807AC1-5A62-4852-885A-6960E4C1E2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411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中暑病人护理查房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心理护理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关于中暑病人的定义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中暑是一种由于高温引起的身体疾病，主要表现为体温过高、头晕、恶心等症状。中暑是在高温条件下，机体不能耐受，导致体内热量过多，难以排出，从而引起中暑症状。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心肌梗塞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中暑引发心肌梗塞时，危及患者生命，应迅速救治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中暑病人的并发症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脑水肿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严重中暑可能导致脑水肿，需要及时治疗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中暑病人的护理要点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对中暑病人进行护理时，应注意保持空气流通，及时降温，补充水分等措施。护理人员需要密切观察病人的症状变化，及时处理并发症。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体温监测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在中暑病人护理中，体温监测是至关重要的。定时监测病人的体温可以帮助护士及时发现体温异常，如发热等情况，并采取相应的降温措施，确保病人的健康稳定。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检查皮肤弹性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检查病人皮肤的弹性和湿度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避免出现脱水情况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避免长时间接触湿润物品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避免病人长时间接触湿润的物品，如被湿汗浸湿的衣物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皮肤评估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观察皮肤颜色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观察病人皮肤颜色是否正常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注意有无红肿或发炎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评估是中暑病人护理中的重要环节，通过详细评估病人的身体状况，可以及时发现问题并采取措施，确保病人的健康。体温、水电解质、意识状态和皮肤评估是护理评估中的重点内容，护士需认真进行评估，提供全面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护理干预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降温措施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在中暑病人护理中，降温是非常重要的一环。可以通过冷敷和给予病人换凉衣等方法来帮助病人降温，以防止体温过高导致身体受损。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营养支持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72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73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74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7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高热量食物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提供高热量的食物，帮助病人恢复体力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易消化食物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避免给予难以消化的食物，减轻胃肠负担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护理中暑病人需要综合考虑降温、补水、监测尿量和营养支持等多方面因素，以帮助病人尽快康复。护理人员应密切观察病人情况，及时调整护理措施。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https://d.book118.com/836204111040010103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中暑病人护理查房</vt:lpstr>
      <vt:lpstr>目录</vt:lpstr>
      <vt:lpstr>第一章 疾病概述</vt:lpstr>
      <vt:lpstr> </vt:lpstr>
      <vt:lpstr>中暑病人的并发症</vt:lpstr>
      <vt:lpstr>中暑病人的护理要点</vt:lpstr>
      <vt:lpstr>第2章 护理评估</vt:lpstr>
      <vt:lpstr> </vt:lpstr>
      <vt:lpstr>皮肤评估</vt:lpstr>
      <vt:lpstr>总结</vt:lpstr>
      <vt:lpstr>第3章 护理干预</vt:lpstr>
      <vt:lpstr> </vt:lpstr>
      <vt:lpstr>营养支持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2024-09-28T10:06:35.526</cp:lastPrinted>
  <dcterms:created xsi:type="dcterms:W3CDTF">2024-09-28T02:06:35Z</dcterms:created>
  <dcterms:modified xsi:type="dcterms:W3CDTF">2024-09-28T02:06:37Z</dcterms:modified>
</cp:coreProperties>
</file>