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6D8CA-C7CD-4064-8A1A-40E03AD6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A79CB-38D6-4EBE-9B82-1850C653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E1A9A-5BDB-4C80-A14B-506253FD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96260-29F1-4EEB-9371-4DE251840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C4882-A0DC-4982-BF51-D0888D7B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13815-1FFE-4B26-BEA6-7975857A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24F43-2142-486F-B8D1-B049DE7AC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FFC48-1849-4B04-A872-504EBBDF4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314F3-FDE6-4ACA-89CF-EF62C262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7F547-C162-4372-8CCC-0C828C01E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E470-2C61-45E9-9C5D-CFCE6399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100310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奥利奥网络营销案例分析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奥利奥品牌历史与文化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奥利奥网络营销活动案例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奥利奥网络营销的启示与建议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全球知名饼干品牌，以其独特的夹心饼干和创意广告闻名。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奥利奥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利用互联网平台进行品牌推广和销售促进的营销策略。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奥利奥面临的市场竞争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随着食品市场的日益竞争，奥利奥需要不断创新营销策略以保持市场地位。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网络营销的兴起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随着互联网的普及和社交媒体的兴起，网络营销成为品牌推广的重要手段。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奥利奥品牌历史与文化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1912年诞生于美国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奥利奥由卡夫食品公司创立，最初的产品是诞生于1912年的“Oreo Biscuit”。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全球范围内的成功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随着时间的推移，奥利奥逐渐成为全球最受欢迎的饼干品牌之一，广受欢迎。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多样的产品线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除了经典的饼干，奥利奥还推出了多种口味和形式的产品，如奥利奥夹心饼干、奥利奥蛋糕等。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奥利奥饼干具有独特的口感，外层是香脆的饼干，内含浓郁的奶油馅料。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独特口感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始终秉持着“扭一扭，舔一舔，泡一泡”的品牌理念，让消费者体验到独特的食用乐趣。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奥利奥在追求美味的同时，也注重产品的健康性，不断推出低糖、低脂等健康产品。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健康与美味并存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产品特点与品牌理念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奥利奥充分利用了微信、微博、抖音等主流社交媒体平台，通过这些平台与目标受众进行互动，扩大品牌影响力。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奥利奥在社交媒体上发布的内容以趣味性和创意性为主，如有趣的图文、短视频等，吸引了大量用户关注和转发。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社交媒体内容创作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奥利奥通过在社交媒体上举办各种活动，如线上抽奖、话题挑战等，鼓励用户参与互动，增加用户粘性。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社交媒体活动推广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奥利奥在创作内容时注重质量，力求提供有趣、有价值的信息，提高用户对品牌的认知度和好感度。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内容传播策略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奥利奥通过制定合理的内容传播策略，将优质内容推广至更广泛的受众，提升品牌知名度和美誉度。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奥利奥在内容营销方面注重多样化，包括图文、短视频、直播等形式，以满足不同用户的需求。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奥利奥与各类关键意见领袖（KOL）合作，通过KOL在各自领域的专业知识和影响力，提高品牌形象和认知度。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跨品牌合作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奥利奥与其他知名品牌进行合作，共同推广产品，扩大品牌影响力。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奥利奥邀请明星代言，借助明星的影响力吸引粉丝关注和购买。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线上互动活动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奥利奥通过线上互动活动，如问答、投票等，增加用户参与度，提高用户粘性。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线下互动活动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奥利奥举办各类线下活动，如产品体验、主题展览等，吸引用户参与，提升品牌忠诚度。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互动营销工具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奥利奥利用各种互动营销工具，如抽奖软件、H5互动游戏等，增加用户互动体验，提高用户满意度。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奥利奥网络营销活动案例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https://d.book118.com/836210031012010052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2024-09-18T03:45:21.960</cp:lastPrinted>
  <dcterms:created xsi:type="dcterms:W3CDTF">2024-09-17T19:45:21Z</dcterms:created>
  <dcterms:modified xsi:type="dcterms:W3CDTF">2024-09-17T19:45:24Z</dcterms:modified>
</cp:coreProperties>
</file>