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CCB3E44-D148-4A9C-8F04-827E3026F0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49695-FACF-4CAD-8868-65AB8A93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8AC72-01B3-4C68-9856-DAA96954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517D2-0F52-493B-811D-7B8B97C7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714BF-7889-48FA-9D76-6A83F534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32538-61B1-4CD3-BCDB-727FF805F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BA016-7564-4174-A0A1-82F55E59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2600A-2449-4802-B712-E9FAC7E6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6A5D4-AFE3-4C24-9093-AC9BAF9E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731FA-CC4D-4DBD-BD7C-D217E53C5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6BFA7-CB83-400A-89A6-54329601D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AB5A5-8FDA-4F35-8053-707F9F18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E59C9C-5254-4001-97B3-0414F50D6B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6105EF-A092-431A-89FC-2E79A80F12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1005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行业人员管理招聘面试培训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行业人员管理招聘面试培训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人才引进与选拔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人员管理与激励机制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员工绩效管理与提升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职业发展规划与人才留存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行业人员管理招聘面试培训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是指对企业内部员工进行全面的管理和培训，确保员工在工作中发挥最大的效能。人员管理在企业中具有至关重要的地位，它直接关系到企业的发展和成功。行业人员管理的特点包括多样性、专业性和全面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人员招聘策略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确立招聘目标和数量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制定招聘计划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规范流程步骤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制定招聘流程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选择适合的招聘渠道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招聘渠道选择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准备简历、面试题等材料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招聘材料准备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面试技巧与流程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梳理公司信息、准备问题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面试前的准备工作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准备常见面试问题答案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面试问题准备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安排面试时间和地点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面试流程安排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设计课程内容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选择培训方式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调查员工需求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分析现有技能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6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6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7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8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综合实践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在实际操作中，行业人员管理不仅仅是理论上的讲解，更需要结合实际情况进行灵活运用。只有不断实践，才能更好地提升管理水平，实现人员管理的科学化和系统化。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人才引进与选拔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人才引进策略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人才引进是组织引入新员工的关键步骤。主要分为大学招聘、社会招聘和内部引进。大学招聘可以获取新鲜血液，社会招聘可以吸引具有工作经验的人才，而内部引进则是提升现有员工的机会。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人才选拔流程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初步了解候选人背景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简历筛选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考察候选人的基本能力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笔试安排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深入了解候选人的能力和素质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最终确认最适合的候选人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终面选定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1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1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2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2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3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3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4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人才背景调查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验证候选人的专业资质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职业资格核查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了解候选人在上家公司的表现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原单位沟通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调查候选人的个人信誉情况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个人信誉调查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最后确认候选人的背景情况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入职前背景复核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6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6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8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人才引进后的培训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制定员工岗位培训计划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规范员工岗位交接流程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岗位交接流程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安排新员工的入职培训计划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入职培训安排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4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人才引进与选拔是企业人力资源管理的核心环节，通过科学的策略和流程引进和选拔优秀人才，是企业持续发展的关键。同时，培训也是关键一环，能够提高员工的绩效和适应能力。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97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人员管理与激励机制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人才管理制度建设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在公司中建立有效的人才管理制度至关重要。职级评定标准和岗位职责划分是明确员工职责和权责的基础，激励机制设计和绩效考核流程则是激励和评估员工工作表现的关键。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人才管理制度建设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确立员工级别和晋升路径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职级评定标准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明确员工职责和权责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岗位职责划分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制定员工奖励和激励政策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评估员工工作表现和成果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1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1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2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2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2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2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3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3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3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4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4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合理设定薪资水平和福利待遇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为员工提供发展晋升机会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晋升路径规划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建立明确的奖励和惩罚机制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6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https://d.book118.com/836210051012010104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行业人员管理招聘面试培训</vt:lpstr>
      <vt:lpstr>目录</vt:lpstr>
      <vt:lpstr>第1章 行业人员管理招聘面试培训</vt:lpstr>
      <vt:lpstr> </vt:lpstr>
      <vt:lpstr>人员招聘策略</vt:lpstr>
      <vt:lpstr>面试技巧与流程</vt:lpstr>
      <vt:lpstr>培训计划制定</vt:lpstr>
      <vt:lpstr>综合实践</vt:lpstr>
      <vt:lpstr>第2章 人才引进与选拔</vt:lpstr>
      <vt:lpstr> </vt:lpstr>
      <vt:lpstr>人才选拔流程</vt:lpstr>
      <vt:lpstr>人才背景调查</vt:lpstr>
      <vt:lpstr>人才引进后的培训</vt:lpstr>
      <vt:lpstr>总结</vt:lpstr>
      <vt:lpstr>第3章 人员管理与激励机制</vt:lpstr>
      <vt:lpstr> </vt:lpstr>
      <vt:lpstr>人才管理制度建设</vt:lpstr>
      <vt:lpstr>激励机制实施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2024-09-29T14:29:47.245</cp:lastPrinted>
  <dcterms:created xsi:type="dcterms:W3CDTF">2024-09-29T06:29:47Z</dcterms:created>
  <dcterms:modified xsi:type="dcterms:W3CDTF">2024-09-29T06:29:50Z</dcterms:modified>
</cp:coreProperties>
</file>