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BFD0B-E729-4A53-A202-49F22436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908F4-1575-4144-9278-B1D8804B9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D4589-7AF4-4911-AC53-C02A4AC5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88A29-B3FE-4E9C-80BE-ABF8B09D9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7A670F-3235-485C-A29C-B27C2B93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62A38-3534-460F-A250-FC1B2AB53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67A926-35E1-4C0E-BDA6-30A1017A2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4E7C8-15E3-479B-9195-BAADD271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5D6A8-7E39-4992-9A75-55D719880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67331-C81A-43CA-B6D0-CAF487002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3C42-0F3B-4C1C-BC31-95711767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110500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《合同的解除》ppt课件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合同解除的条件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合同解除的法律后果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合同解除是指在合同有效成立后，因一方或双方当事人的意思表示，使基于合同发生的债权债务关系归于消灭的行为。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合同解除的本质是消灭已经存在的合同关系，通过解除行为，使合同关系溯及既往地消灭。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合同双方当事人通过协商一致，决定终止合同权利义务关系。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约定解除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在符合法律规定的情况下，单方当事人可以行使解除权，提前终止合同关系。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法定解除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双方当事人通过协商，达成新的协议，以新的协议取代原有的合同。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协议解除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在合同履行过程中，当一方出现严重违约行为时，另一方有权行使解除权，终止合同关系。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行使解除权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合同解除的原因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恢复原状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合同解除后，双方当事人应当相互返还因合同而取得的财产和利益。如果不能返还或者没有必要返还的，应当折价补偿。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赔偿损失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由于一方当事人的违约行为导致合同解除的，该方当事人应当承担赔偿责任，赔偿对方因此遭受的损失。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免除债务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在某些情况下，合同解除可能会导致债务的消灭，例如债务已经履行完毕或者债务已经免除等。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解决争议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在合同解除后，如果双方当事人之间存在争议，可以通过协商、调解、仲裁或者诉讼等方式解决。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合同解除的法律后果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合同解除的条件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42" r="16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合同双方当事人通过协商，达成一致意见，可以解除合同。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双方协商一致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合同中约定了解除条件，当这些条件成就时，一方或双方当事人可以行使解除权。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合同约定的解除条件成就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约定解除的条件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法定解除的条件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如果一方迟延履行主要债务，另一方催告后仍未在合理期限内履行，另一方有权解除合同。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当事人一方迟延履行主要债务，经催告后在合理期限内仍未…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不可抗力包括自然灾害、战争、社会动荡等不可预见、不可避免的事件，当这些事件导致合同无法履行时，当事人可以解除合同。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因不可抗力致使不能实现合同目的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由于某种原因，合同无法继续履行，当事人可以解除合同。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合同履行不能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当满足解除条件时，当事人应当通知对方，行使解除权。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通知对方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一旦解除通知到达对方，合同即行解除。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合同自通知到达对方时解除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合同解除后，尚未履行的，终止履行；已经履行的，根据履行情况和合同性质，当事人可以要求恢复原状、采取其他补救措施等。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合同解除的效力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解除权的行使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合同解除的程序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协商解除的提出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双方当事人可以协商一致解除合同。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协商解除的生效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协商一致后，双方当事人应当签署书面协议，合同自书面协议签署之日起解除。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协商解除的后果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合同解除后，双方当事人不再受原合同的约束，但已经履行的部分应当按照约定进行结算。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协商解除的程序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https://d.book118.com/836211050053010040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2024-09-06T15:32:09.043</cp:lastPrinted>
  <dcterms:created xsi:type="dcterms:W3CDTF">2024-09-06T07:32:09Z</dcterms:created>
  <dcterms:modified xsi:type="dcterms:W3CDTF">2024-09-06T07:32:11Z</dcterms:modified>
</cp:coreProperties>
</file>