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DDE7F-A396-4AB5-8A6B-985F66B58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EEA2E-BB1C-4F39-8053-BA9356D86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01B0E-02DA-4D45-B05B-E4433219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18E83-AE05-42B3-8871-B8E78547B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1D066-1DBF-4544-A6EA-124B2DD21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6BFB32-A0B9-4243-9A61-0C430562C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DA154F-BB88-4996-A9D9-44AB62A59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21EC7-4D98-420A-AFF5-63E3AF224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43905-AB8E-4497-B6BE-B098F746D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38EF8-59E2-4AC3-921D-778E056C8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05C50-8861-46E7-A88C-F8EC31E3D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12054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工地卫生制度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工地卫生制度概述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工地卫生制度的具体内容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工地卫生制度的执行与监督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工地卫生制度的意义与影响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工地卫生制度的改进与发展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提升工程质量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良好的卫生环境有助于提高工程质量，减少因污染和材料损坏导致的问题。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符合法律法规要求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制定工地卫生制度是为了遵守国家和地方的相关法律法规，确保施工活动的合法性。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确保工人的健康与安全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工地卫生制度旨在保障工人在施工过程中的健康和安全，防止因不良卫生条件导致的疾病和意外事故。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https://d.book118.com/836212054203010102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2024-09-27T17:21:39.327</cp:lastPrinted>
  <dcterms:created xsi:type="dcterms:W3CDTF">2024-09-27T09:21:39Z</dcterms:created>
  <dcterms:modified xsi:type="dcterms:W3CDTF">2024-09-27T09:21:41Z</dcterms:modified>
</cp:coreProperties>
</file>