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CD69D-435D-4C0C-9331-3AA0338FA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70A7E-4DA6-439B-97BF-E2AD40A90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39826-CC81-46D9-9ACA-834051420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23089-6DC6-4DA8-8E1B-11A6AB490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8ACAB-E03C-49F1-BEF9-9BB6BCF4B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859E5E-DA79-4A4E-9758-542AD7A95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962CFB-482F-46A7-BB27-0B3C510C3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32779-7804-414E-8FCA-F16BD2F5F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85ED0-F0E0-4E57-8C98-3A4B0A9C8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630B2-5F57-4B94-AD0C-B1DA9BF94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A89C1-28B3-4E20-98EF-6FEC4E49A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7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2210002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喜士多市场分析报告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喜士多市场概述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喜士多品牌分析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喜士多市场趋势分析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喜士多市场挑战分析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喜士多市场建议与展望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分析喜士多便利店在市场上的表现，为投资者和经营者提供决策依据。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随着便利店行业的快速发展，喜士多作为其中的一员，在市场上占据了一定的份额。为了更好地了解喜士多的市场地位和发展趋势，本报告对其进行了深入的分析。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基于以上分析，对喜士多未来的发展趋势进行预测，并提出相应的建议。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从产品策略、价格策略、渠道策略和促销策略等方面对喜士多的营销手段进行评估。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通过对消费者的调查，了解消费者的购买习惯、需求偏好和消费心理等。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包括政策环境、经济环境、社会环境和技术环境等方面。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主要分析喜士多便利店在市场上的竞争对手以及各自的优劣势。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喜士多市场概述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根据最新统计数据，喜士多便利店在国内拥有数千家门店，遍布多个城市，市场规模庞大。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近年来，喜士多便利店保持稳健的增长态势，门店数量和销售额均实现双位数增长。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喜士多的主要消费群体为年轻人，以80后、90后和00后为主。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消费者收入水平中等偏上，注重品质和便捷性。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消费者偏好在喜士多购买即食食品、饮料、日用品等，并享受其24小时服务。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喜士多在便利店市场面临的主要竞争对手包括7-Eleven、罗森、全家等。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喜士多在部分城市的市场份额较高，但在全国范围内仍需进一步提升。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喜士多通过提供丰富的商品种类、优质的客户服务、以及不断创新的营销策略来吸引和留住消费者。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喜士多品牌分析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喜士多以其亲切、便捷的形象深入人心，通过提供多样化的商品和优质的服务，赢得了广大消费者的信赖和喜爱。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作为连锁便利店行业的知名品牌，喜士多在市场上拥有较高的知名度，特别是在其重点布局的城市和区域，品牌认知度尤为突出。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品牌形象和知名度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非食品类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自有品牌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鲜食类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提供丰富的即食食品、零食、饮料等，满足消费者日常需求。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包括日用品、个人护理品、文具等，提供一站式购物体验。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推出自有品牌的商品，以高品质和实惠的价格吸引消费者。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提供新鲜的三明治、便当、饭团等，满足消费者对新鲜食品的需求。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营销策略及效果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推出会员制度，提供积分兑换、会员专享优惠等，增强客户黏性。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定期开展促销活动，如满减、折扣等，吸引消费者购买。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结合线上平台，提供外卖、网购等服务，拓宽销售渠道。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通过销售额、客流量、客户满意度等指标评估营销策略的效果，不断调整和优化。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https://d.book118.com/836222100020010103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2024-09-28T06:02:33.901</cp:lastPrinted>
  <dcterms:created xsi:type="dcterms:W3CDTF">2024-09-27T22:02:33Z</dcterms:created>
  <dcterms:modified xsi:type="dcterms:W3CDTF">2024-09-27T22:02:35Z</dcterms:modified>
</cp:coreProperties>
</file>