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25530-3FD2-45D3-8E10-C9B8E20E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D9666-E5F2-4FC1-B9A8-3D1BC476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B990B-B77B-4DEB-82EB-FB8CC11A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3B0DB-1099-4B4F-A9AE-55891DDF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753B7-A8A1-4DD7-AB95-26E9252C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78FDC-48F6-41E6-BC32-B002E141D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F908A-D61F-4BB0-84C4-B42F233E9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E970D-9243-41A9-BFF9-9097A3F1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EB634-C1AB-4C84-A96C-45B02BAA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903A3-063A-41B6-885E-0C393312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FD038-44A4-4696-821C-3D9459C33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23115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智慧医疗解决方案中的医疗器械管理与维护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医疗器械采购与库存管理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医疗器械使用与维护保养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医疗器械质量控制与安全管理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信息化技术在医疗器械管理中应用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医疗器械是指用于预防、诊断、治疗、缓解人类疾病、损伤或残疾的设备、器具、器材、材料或其他物品。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根据使用风险等级，医疗器械可分为一类、二类和三类。一类风险最低，三类风险最高。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医疗器械的安全性和有效性直接关系到患者的生命安全和身体健康，因此必须加强管理，确保器械质量和安全。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通过对医疗器械的规范管理，可以优化资源配置，提高医疗效率，降低医疗成本。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医疗器械管理是医疗技术创新的重要保障，有助于推动医疗技术的不断进步和发展。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促进医疗技术创新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国外医疗器械管理现状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发达国家在医疗器械管理方面起步较早，建立了完善的法规体系和监管机制，实现了从器械研发、注册、生产、流通到使用全过程的严格管理。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国内医疗器械管理现状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医疗器械行业快速发展，但管理相对滞后，存在法规体系不完善、监管力量不足、企业自律意识不强等问题。为加强医疗器械管理，我国正在逐步完善相关法规和标准体系，加大监管力度，推动企业自律和社会共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国内外医疗器械管理现状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随着医疗技术的不断发展和人口老龄化的加剧，医疗行业面临着巨大的挑战和压力，包括医疗资源紧张、医疗服务质量参差不齐、医疗效率低下等问题。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智慧医疗是指通过运用物联网、大数据、人工智能等先进技术，对医疗服务进行全流程、全方位、全周期的智能化管理和优化，从而提高医疗服务的效率和质量，降低医疗成本，改善患者的就医体验。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19" r="29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智慧医疗解决方案构成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通过给医疗设备加装传感器和智能芯片，实现设备的远程监控、故障诊断和预警，提高设备的运行效率和管理水平。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医疗数据管理与分析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通过建立医疗大数据平台，对海量的医疗数据进行收集、存储、处理和分析，挖掘数据中的潜在价值，为医疗决策提供支持。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移动医疗服务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通过开发移动医疗应用，为患者提供远程咨询、在线预约、健康管理等便捷服务，改善患者的就医体验。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智能化的医疗器械可以实现自动化、精准化的诊断和治疗，减少人工操作的时间和误差，提高医疗服务的效率。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智能化的医疗器械可以实时监测患者的生理参数和病情变化，为医生提供更加全面、准确的信息，有助于医生做出更加科学、合理的诊断和治疗方案。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智能化的医疗器械可以实现设备的远程监控和故障诊断，减少设备的维修和更换成本；同时，通过对医疗数据的分析和挖掘，可以实现医疗资源的优化配置和利用，降低医疗成本。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医疗器械在智慧医疗中作用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医疗器械采购与库存管理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根据医疗机构的实际需求和预算，制定详细的采购计划，明确所需医疗器械的种类、规格、数量等。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了解医疗器械市场的发展趋势、供应商的竞争态势以及产品价格波动等信息，为制定采购策略提供依据。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建立供应商评估体系，对潜在供应商的资质、信誉、产品质量、价格等进行综合评估，确保选择优质的供应商。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根据医疗器械的重要程度和价值，将其分为A、B、C三类，针对不同类别采取相应的库存控制策略。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定期对库存进行盘点，确保账实相符，及时发现并处理积压、过期等问题。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根据历史数据和实际需求，设置合理的安全库存水平，避免库存积压和缺货现象。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通过集中采购的方式，提高采购规模，降低采购成本。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长期协议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与优质供应商签订长期采购协议，确保产品质量和价格的稳定性，降低采购风险。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通过提高库存周转率，减少资金占用和库存成本，实现库存管理的优化。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采购与库存成本优化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医疗器械使用与维护保养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https://d.book118.com/836223115005010041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2024-09-07T17:07:58.486</cp:lastPrinted>
  <dcterms:created xsi:type="dcterms:W3CDTF">2024-09-07T09:07:58Z</dcterms:created>
  <dcterms:modified xsi:type="dcterms:W3CDTF">2024-09-07T09:08:00Z</dcterms:modified>
</cp:coreProperties>
</file>