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77C50D-63BC-446C-BFFA-720307B4A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39E6E1-FDCB-4CE3-A605-8A0319B76C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2E10AD-7BF9-4C74-BC2C-C56DE418B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824765-4AB3-470D-B0F8-21FB1BB0F3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41654B-8FC3-4D0F-B13A-2587CA365E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BEFF23-0AE2-422D-AEA4-22D26486AF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2B14D8-7EA5-4891-A442-2008F0809C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DDB6AA-3553-4938-BD45-DAA531DD8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D00D75-5D61-4E25-BD76-399FA74BFB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0D3D8F-DFD7-4B23-90F5-00AA65917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768CE3-B2CB-4FC3-9746-03167744E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22401111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计算机系统结构通用课件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计算机系统概述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计算机硬件结构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计算机软件结构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计算机系统性能评价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计算机系统安全与防护</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未来计算机系统的发展趋势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计算机系统概述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计算机系统由硬件和软件两大部分组成，它们共同协作完成各种计算任务。</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计算机系统是由硬件和软件两大部分组成的。硬件是计算机的物理组件，包括中央处理器、内存、存储设备、输入输出设备等。软件则是运行在计算机上的程序和数据，可以分为系统软件和应用软件两类。系统软件是计算机的基本软件，负责管理计算机的资源，包括操作系统、编译器、数据库管理系统等。应用软件则是为了满足特定需求而开发的软件，如办公软件、图像处理软件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计算机系统的定义与组成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根据不同的分类标准，可以将计算机系统分为多种类型，如根据处理器的位数可以分为32位和64位计算机，根据用途可以分为个人计算机、服务器和超级计算机等。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处理器的位数，计算机系统可以分为32位和64位计算机。32位计算机的处理器一次可以处理32位数据，而64位计算机的处理器一次可以处理64位数据，因此64位计算机的处理能力更强。根据用途，计算机系统可以分为个人计算机、服务器和超级计算机等。个人计算机主要用于个人和家庭用途，如台式机、笔记本电脑等。服务器主要用于提供网络服务，如Web服务器、数据库服务器等。超级计算机则用于进行大规模科学计算和工程模拟等高强度计算任务。</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计算机系统的分类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计算机系统的发展历程</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总结词：计算机系统的发展经历了从电子管计算机、晶体管计算机、集成电路计算机到大规模集成电路计算机的历程，随着技术的不断发展，计算机的性能和可靠性也不断提高。</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自20世纪40年代第一台电子管计算机诞生以来，计算机系统的发展经历了多个阶段。最初是电子管计算机时代，其体积庞大、功耗高、可靠性差，但却是计算机发展的开端。随后是晶体管计算机时代，晶体管替代了电子管，使计算机的体积和功耗大大减小，可靠性也有所提高。接下来是集成电路计算机时代，集成电路技术将多个晶体管集成在一个芯片上，进一步减小了计算机的体积和功耗，提高了可靠性。最后是大规模集成电路计算机时代，随着大规模集成电路技术的发展，计算机的性能和可靠性得到了极大的提高，同时也带来了更广泛的应用领域。如今，随着云计算、大数据等技术的不断发展，计算机系统也在不断演进和创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计算机硬件结构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中央处理器是计算机系统的核心，负责执行指令和处理数据。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中央处理器，也称为CPU，是计算机硬件结构中的核心组件。它负责执行计算机程序中的指令，处理数据，控制计算机的各个部分协调工作。CPU的性能直接决定了计算机的整体性能。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中央处理器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存储器是计算机中用于存储数据和程序的硬件设备。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存储器是计算机中用于存储数据和程序的硬件设备，分为内存储器和外存储器两类。内存储器直接与CPU相连，速度快，但容量较小；外存储器则容量较大，常见的外存储器有硬盘、光盘、U盘等。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存储器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输入输出设备是用于与计算机进行交互的设备，如键盘、鼠标、显示器等。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输入输出设备是用于与计算机进行交互的设备，如键盘、鼠标、显示器、打印机等。这些设备负责将用户输入的信息传递给计算机，并将计算机处理的结果输出给用户。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输入输出设备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总线与接口是连接计算机各个部件的通信通道，负责传输数据和指令。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总线与接口是连接计算机各个部件的通信通道，包括数据总线、地址总线和控制总线等。它们负责在各个部件之间传输数据和指令，使得各个部件能够协调工作，完成计算机的整体功能。同时，接口还负责连接外部设备，实现与外部设备的通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总线与接口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计算机软件结构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系统软件是计算机的基本软件，负责管理计算机的硬件资源，提供操作系统、编译器、数据库管理系统等基础服务。</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系统软件是计算机的监控软件，负责监控计算机的运行状态，进行系统性能分析和故障诊断。</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系统软件是计算机的安全软件，负责保护计算机的网络安全，防止病毒和黑客攻击。</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系统软件是计算机的支撑软件，负责提供程序运行环境，支持应用程序的开发和运行。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系统软件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https://d.book118.com/836224011110010032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2024-08-31T11:53:29.149</cp:lastPrinted>
  <dcterms:created xsi:type="dcterms:W3CDTF">2024-08-31T03:53:29Z</dcterms:created>
  <dcterms:modified xsi:type="dcterms:W3CDTF">2024-08-31T03:53:31Z</dcterms:modified>
</cp:coreProperties>
</file>