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422C8-932F-4D72-9DEC-39A971244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A3C4D-C555-452B-A58F-0C90CE9A9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F5281-7553-43BE-B133-FDF79B68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2ECF4-B297-40D5-8761-345C588F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1E61A3-869E-4DEF-A8EC-5E3639A10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EDB43-78C7-40AD-934C-BBAE2CE5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35B82-4C74-45F8-8296-6F85B580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067E9-CD76-4506-B0DC-10926D1B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5CB65-144D-49C5-8817-43D43024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2A1EE-9AE1-4DB7-A5B6-E52DA97C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72972-5F00-465D-8720-A0901520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2403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CNKI数据库资源介绍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CNKI数据库资源内容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CNKI数据库检索功能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CNKI数据库评价与影响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CNKI数据库未来发展展望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CNKI（中国知网）是中国最大的学术文献数据库，提供海量的学术资源，包括期刊论文、学位论文、会议论文、专利、标准等。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CNKI数据库资源具有全面性、权威性和准确性，是国内学术研究的重要参考平台。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CNKI收录了大量的硕士、博士论文，为学术研究和学科发展提供宝贵资料。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CNKI收录了大量的中国专利，包括发明专利、实用新型专利和外观设计专利等。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CNKI收录了大量的学术会议论文，为研究者提供最新的学术动态和研究成果。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期刊论文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CNKI收录了大量的学术期刊，覆盖各个学科领域，提供最新研究成果和学术交流平台。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数据库资源类型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CNKI数据库资源的时间范围覆盖了近几十年，最早可以追溯到20世纪80年代。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CNKI数据库资源的学科范围广泛，涵盖了自然科学、社会科学、人文科学等多个领域。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CNKI数据库资源的地域范围主要集中在中国大陆地区，但也包括部分港澳台地区的学术资源。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数据库资源覆盖范围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CNKI数据库资源内容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学术期刊是CNKI数据库的重要组成部分，涵盖了各个学科领域的学术研究成果，包括自然科学、社会科学、人文科学等。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学术期刊提供了大量的学术论文、研究报告、综述等文献，是学术研究的重要参考和依据。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学术期刊的收录范围广泛，不仅包括国内优秀的学术期刊，还涵盖了大量国外知名学术期刊，为学者提供了全面的学术资源。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学位论文是CNKI数据库中收录的另一种重要文献类型，包括硕士、博士等各个层次的学位论文。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学位论文涉及的领域广泛，内容深入，具有较高的学术价值和应用价值。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通过CNKI数据库可以方便地检索和获取各个学科领域的学位论文，为学术研究和学科建设提供有力支持。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学位论文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会议论文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会议论文是CNKI数据库中收录的另一种重要文献类型，包括国内外各类学术会议上发表的论文。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会议论文反映了最新的学术动态和研究成果，具有较高的学术价值和参考价值。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通过CNKI数据库可以方便地检索和获取各类会议论文，为学术研究和学科建设提供及时、全面的支持。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CNKI数据库还收录了大量的专利文献，包括国内外各类专利申请和授权的发明创造。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专利文献涉及的领域广泛，包括机械、电子、化学、生物医药等各个领域。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通过CNKI数据库可以方便地检索和获取各类专利文献，为技术创新和应用提供有力支持。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CNKI数据库还收录了大量的标准文献，包括国家标准、行业标准、地方标准等各种类型。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标准文献涉及的领域广泛，包括机械、电子、化工、建筑等各个领域。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通过CNKI数据库可以方便地检索和获取各类标准文献，为企业生产和技术创新提供有力支持。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法规文献涉及的领域广泛，包括政治、经济、社会等各个领域。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通过CNKI数据库可以方便地检索和获取各类法规文献，为政府决策和社会管理提供有力支持。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CNKI数据库还收录了大量的法规文献，包括国家法律法规、地方法规、国际条约等各种类型。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2198421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2040632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969579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CNKI数据库还收录了大量的图书文献，包括学术著作、教材、科普读物等各种类型。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91977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图书文献涉及的领域广泛，内容深入，具有较高的学术价值和参考价值。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4375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通过CNKI数据库可以方便地检索和获取各类图书文献，为学术研究和学科建设提供全面支持。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95704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481526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10946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CNKI数据库检索功能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用户可以通过输入关键词、作者姓名或标题等，在CNKI数据库中进行基本检索。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支持关键词、作者、标题等字段检索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基本检索提供了一个简洁的界面，用户可以快速输入关键词并获取相关文献。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简单检索界面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基本检索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https://d.book118.com/836224032030010051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2024-09-16T20:50:09.922</cp:lastPrinted>
  <dcterms:created xsi:type="dcterms:W3CDTF">2024-09-16T12:50:09Z</dcterms:created>
  <dcterms:modified xsi:type="dcterms:W3CDTF">2024-09-16T12:50:12Z</dcterms:modified>
</cp:coreProperties>
</file>