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4E7DB5-9470-4A68-8034-18FEF276A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763F1D-CBBE-49A8-B749-8342A87D44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839374-307B-4D66-99F2-3F5C9334E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6C823B-45A0-43B6-8B64-95436AD211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C10178-7CAC-42E6-A291-568537F33E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093CCE-9540-4B92-81D9-FF2DD907EA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40456E-E866-4865-B06A-44E3525D33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B65A1C-E7C7-4F29-BD4B-00620A081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771959-F887-497B-9552-BC8A72EC65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1DA08A-0565-46AE-8E38-B48014FDD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5BF51-BE84-4905-BCFC-85DA44029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22420300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体质健康达标相关知识讲座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体质健康达标概述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体质健康达标的影响因素</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体质健康达标的方法与策略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体质健康达标案例分享</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体质健康达标常见问题解答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体质健康达标概述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体质健康达标是指个体在身体形态、生理功能、心理状态和社会适应方面达到良好状态，能够适应日常生活和工作的需求。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体质健康是人们正常生活、工作和学习的前提，也是社会发展的基础。提高国民体质健康水平对于促进经济发展、社会进步和民族兴旺具有重要意义。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375" r="14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656" r="1365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身体健康是生活质量的基础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良好的体质能够提高人们的生活质量，降低患病风险，减少医疗负担，增强劳动能力和幸福感。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心理健康是生活质量的重要组成部分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体质健康不仅包括身体健康，还包括心理状态良好。心理健康能够提高人们的生活满意度和幸福感，促进人际关系和谐和社会稳定。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体质健康与生活质量的关联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根据国家相关标准和指南，体质健康达标应包括身体形态、生理功能、心理状态和社会适应等方面的良好状态。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标准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包括身高、体重、BMI、心肺功能、肌肉力量、柔韧性、反应能力等生理指标，以及心理健康、适应能力等方面的评估指标。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指标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体质健康达标的标准与指标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体质健康达标的影响因素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合理的饮食和充足的营养是保持身体健康的关键因素，对于体质健康达标具有重要影响。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32" r="73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饮食是提供人体所需能量和营养素的主要来源，包括蛋白质、碳水化合物、脂肪、维生素和矿物质等。合理的饮食习惯和营养搭配能够满足人体正常的生理需求，提高免疫力，促进生长发育和维持良好的身体状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饮食建议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保持均衡饮食，多样化摄入食物，控制总热量摄入，适量摄入优质蛋白质、全谷类、低脂肪乳制品、新鲜蔬菜和水果等。避免过度摄入高糖、高脂肪和高盐的食物。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饮食与营养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总结词</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适量的运动和锻炼能够增强身体素质，提高心肺功能和代谢水平，有助于体质健康达标。</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详细描述</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运动能够促进血液循环和新陈代谢，增强肌肉力量和耐力，提高心肺功能和免疫力，有助于控制体重和减少慢性疾病的风险。适量的运动还能够缓解压力，改善睡眠质量，提高心理健康水平。</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锻炼建议</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根据个人情况和兴趣选择适合自己的运动方式，如快走、跑步、游泳、骑车等有氧运动，以及力量训练、柔韧性训练等无氧运动。保持每周至少150分钟中等强度的有氧运动，并适当进行力量训练。</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运动与锻炼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良好的生活习惯和规律的作息时间对体质健康达标具有积极的影响。</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详细描述</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良好的生活习惯包括充足的睡眠、规律的作息时间、避免熬夜和过度疲劳等。规律的作息时间有助于调节人体生物钟和内分泌系统，保持稳定的心理状态和良好的身体状态。同时，良好的生活习惯还能够提高学习和工作效率，增加幸福感和生活质量。</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生活建议</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保持每天7-8小时的睡眠时间，早睡早起，避免熬夜和过度疲劳。规律作息时间，保持稳定的生物钟。合理安排学习和工作时间，注意劳逸结合。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生活习惯与作息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保持良好的心理状态和有效的压力管理对体质健康达标具有积极的促进作用。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心理状态与身体健康密切相关，保持良好的心理状态能够提高免疫力和抵抗力，减少疾病的发生和发展。同时，有效的压力管理能够减轻心理压力和焦虑情绪，维护身心健康。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心理建议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保持积极乐观的心态，学会调节情绪和释放压力。通过沟通、倾诉、冥想、音乐等方式放松身心。建立良好的人际关系和支持系统，增强心理承受能力和应对能力。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心理状态与压力管理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体质健康达标的方法与策略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根据个人情况，制定具体的体质健康目标，如减重、增肌或提高心肺功能等。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设定明确目标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调整与改进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为实现目标，制定详细的计划，包括饮食、运动、休息等方面。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根据实施情况，适时调整计划，确保其科学性和可行性。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制定个人体质健康计划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https://d.book118.com/836224203004010040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2024-09-06T04:09:39.355</cp:lastPrinted>
  <dcterms:created xsi:type="dcterms:W3CDTF">2024-09-05T20:09:39Z</dcterms:created>
  <dcterms:modified xsi:type="dcterms:W3CDTF">2024-09-05T20:09:41Z</dcterms:modified>
</cp:coreProperties>
</file>