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72444A-CF3F-4660-8BBE-F2EEE550D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08335C-53BE-4A30-938E-E52988370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E6B648-E430-48B6-BFF0-40D2C9283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155523-FD06-4B7A-9FA8-07A6973D0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5F196A-16EA-4600-AE31-45FDC3BB6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121FC9-B518-4058-BD3A-B2FD7A7AE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560B4A-C5A9-4595-862D-41B67CBFA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993B15-D17E-405A-B0D6-4C7CEC177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AE24DC-FAB0-4BE2-815F-F4402B781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4A434B-65B6-4D26-8E49-3C050A07A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CDA437-201D-485D-934F-BE0AA2354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1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232210141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新开学第一课收心班会ppt模板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欢迎与介绍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收心策略分享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学习方法指导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班级管理规定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互动与答疑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结语与寄语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欢迎与介绍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4793" r="347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亲爱的同学们，新学期好！欢迎大家回到学校，希望这个学期我们能够一起努力，共同进步！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欢迎语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通过简短的欢迎语，让学生感受到温馨和关怀，为班会的顺利进行打下基础。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新学期欢迎语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4920" b="492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本次班会的目的是为了帮助学生收心，尽快适应新学期的学习和生活，同时强调班级纪律和安全事项。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介绍班会流程，包括欢迎语、班会目的和流程、收心小贴士、班级纪律和安全事项、互动环节等。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介绍班会目的和流程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流程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收心策略分享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4282" r="1428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调整作息时间是为了帮助学生适应新学期的学习生活，确保充足的睡眠和规律的作息，有助于提高学习效率和精力。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在开学前一周左右，家长和老师应引导学生逐步调整作息时间，早睡早起，保证每天有足够的睡眠时间。同时，也要注意合理安排学生的课余活动，避免过度疲劳和兴奋。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调整作息时间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制定学习计划有助于学生明确学习目标，合理安排时间和任务，提高学习效率。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老师和家长应指导学生制定个性化的学习计划，根据学科特点和自身情况，合理分配时间，明确每天的学习任务和目标。同时，也要鼓励学生根据自己的实际情况进行调整和改进。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t="7111" b="7111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制定学习计划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23706" r="237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激发学习动力是提高学生主动性和积极性的关键，可以通过激发兴趣、树立榜样、鼓励表扬等方式实现。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老师和家长应关注学生的学习兴趣和特点，引导他们发现学习的乐趣和意义。同时，可以为学生树立一些积极的榜样，如优秀学长学姐、名人等，激励学生向他们看齐。此外，适当的鼓励和表扬也是激发学生学习动力的有效手段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激发学习动力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学习方法指导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5281" r="1528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16831" r="1683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rcRect l="16710" r="1671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高效听课技巧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提前预习课程内容，了解重点和难点，有助于提高课堂听讲的针对性。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课堂上紧跟老师思路，集中注意力，避免分心走神。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及时记录课堂上的重点和难点，有助于加深记忆和理解。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课堂上积极思考，与老师互动，提出问题和建议。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提前预习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集中注意力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记笔记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主动思考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合理安排时间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细心审题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独立思考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检查与修改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作业完成技巧</a:t>
            </a:r>
          </a:p>
        </p:txBody>
      </p:sp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4860" r="1486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6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3" name="AutoShape 33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1" name="AutoShape 41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根据作业量和难度，合理安排时间，避免拖延。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认真阅读题目要求，理解清楚再开始做题。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尽量独立完成作业，如有困难，可先自己思考，再请教他人。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完成作业后要仔细检查，发现错误及时修改。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1464" b="1146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1054" r="1105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根据记忆曲线规律，定期复习已学过的知识点，巩固记忆。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定期复习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在复习时，将相关知识点串联起来，形成知识体系。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系统复习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提前预习下一节课的内容，有助于更好地理解和掌握课堂上的知识。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提前预习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在复习和预习时，积极思考和总结，加深对知识点的理解和记忆。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积极思考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复习与预习方法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https://d.book118.com/836232210141010054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2024-09-21T19:15:57.894</cp:lastPrinted>
  <dcterms:created xsi:type="dcterms:W3CDTF">2024-09-21T11:15:57Z</dcterms:created>
  <dcterms:modified xsi:type="dcterms:W3CDTF">2024-09-21T11:16:00Z</dcterms:modified>
</cp:coreProperties>
</file>