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E9D95-F7C5-4A3F-96A8-DE1875EF0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6B90E-1D02-426D-A6D3-FBDB71B54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2445F-5B8A-413C-9B3C-85C28C698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F1854-7556-4BD7-9F57-A186F2A98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80D0B1-FD0C-46C5-9739-951E9D956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7B29B-8478-46E1-94CA-1EC709A0C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4DDD2E-BC43-4959-834F-69D0EB7DA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9C278-A693-4CCA-AACA-3507DA9F6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DD0C1-E59C-4AA1-A253-A39196D6E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ECFA2-C640-4951-BA95-15990B030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FC287-A1CC-4F0D-B603-58F74585E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322130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弗若斯特沙利文报告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产品与技术发展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行业政策与法规影响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市场前景预测与展望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342" b="25342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弗若斯特沙利文报告是在特定行业背景下，基于市场调研和数据分析而形成的一份综合性报告。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报告旨在提供对目标市场的深入了解，包括市场规模、竞争格局、消费者需求等方面，为企业决策提供参考依据。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目的阐述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范围界定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报告涵盖了目标市场的各个方面，包括行业概况、市场细分、竞争格局、消费者行为等。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对象明确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报告主要针对企业决策者、市场研究人员、投资者等利益相关方，为他们提供全面的市场信息和数据支持。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报告采用了多种数据来源，包括官方统计数据、市场调研数据、企业公开数据等，确保数据的准确性和可靠性。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报告采用了定量分析和定性分析相结合的方法，通过数据模型和图表展示，对目标市场进行了深入剖析和解读。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近年来，随着行业快速发展，市场规模持续扩大，已达到数十亿元级别。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预计未来几年市场将保持稳健的增长态势，年复合增长率有望达到10%以上。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875" r="26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当前市场竞争激烈，主要厂商包括国内外知名企业，它们凭借技术、品牌、渠道等优势占据市场份额。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主要厂商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市场上表现突出的厂商有A公司、B公司、C公司等，它们各具特色，拥有不同的产品线和市场定位。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竞争格局与主要厂商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客户对产品的需求日益多样化，包括性能、价格、品质、服务等多个方面。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偏好分析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根据市场调研数据显示，客户更倾向于选择具有创新性、高品质和良好口碑的产品。同时，随着环保意识的提高，越来越多的客户开始关注产品的环保性能和可持续性。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客户需求与偏好分析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产品与技术发展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多样化产品类型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包括但不限于高科技产品、医疗器械、工业设备等，满足不同领域需求。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高品质标准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产品经过严格的质量控制和测试，确保高品质和可靠性。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创新设计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注重产品设计和用户体验，提供独特且实用的产品特点。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投入大量资源进行技术研发，保持行业领先地位。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先进技术研发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研发成果转化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与多个学科领域的专家和研究机构合作，共同推动技术创新。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将研发成果有效转化为实际产品，缩短研发周期，提高市场竞争力。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技术创新与研发进展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https://d.book118.com/836232213011010102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2024-09-26T18:31:42.338</cp:lastPrinted>
  <dcterms:created xsi:type="dcterms:W3CDTF">2024-09-26T10:31:42Z</dcterms:created>
  <dcterms:modified xsi:type="dcterms:W3CDTF">2024-09-26T10:31:44Z</dcterms:modified>
</cp:coreProperties>
</file>