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78E7EC-E04C-43EA-A14B-1FA9D7730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26107D-371C-429A-8BC7-D28704613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FB0BC9-529B-4D68-A476-3E18BD723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EB96D5-3321-480E-97BC-5860057676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10A700-FA1A-4512-BB1F-9C4CAAC469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0CF665-BCCD-485A-A424-A95151338D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979162-7FB6-44C6-8EEC-16D8BCFF36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A021E5-808E-44DB-8FE2-782ADA59E2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3CA214-37E5-4918-BB25-0EFF741916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17BFC8-9BCA-4088-A76B-036D6C892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32B086-CBB3-4C66-AB44-A044A95E4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6232232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利用在线学习促进学生的创业意识与能力发展的成功案例</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汇报人：PPT可修改</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在线学习在创业教育中的应用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成功案例一：某高校在线创业教育实践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成功案例二：某中学在线创新创业课程探索</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成功案例三：某培训机构在线创业培训课程创新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创业教育的重要性</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创业教育在当今社会越来越受到重视，它不仅可以帮助学生了解创业的基本知识和技能，还可以培养学生的创业意识和创业精神，提高学生的创业能力。</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互联网和在线教育的普及</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随着互联网技术的不断发展和普及，在线教育已经成为学生学习的重要方式之一。在线学习为学生提供了更加灵活、便捷的学习途径，同时也为学生创业提供了新的机会和平台。</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促进学生创业意识的发展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通过在线学习，学生可以接触到更多的创业案例和创业知识，从而激发他们的创业意识和创业热情。同时，学生还可以通过在线学习了解创业的基本流程和方法，为他们未来的创业之路打下基础。</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提高学生创业能力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在线学习不仅可以提供创业理论知识，还可以通过模拟创业实践、团队协作等方式提高学生的创业能力。此外，学生还可以通过在线学习平台与创业者、投资人等建立联系，获取更多的资源和支持。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推动教育创新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利用在线学习促进学生的创业意识与能力发展是教育创新的重要体现。这种教育模式不仅可以满足学生的个性化需求，还可以为社会培养更多的创新创业人才，推动社会的进步和发展。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在线学习在创业教育中的应用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365" b="31365"/>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34214" b="34214"/>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多元化课程设计</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结合行业趋势和创业实践，设计涵盖创新思维、商业模式、团队协作等多元化的在线课程。</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优质资源整合</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利用在线平台整合全球优质教育资源，为学生提供丰富的案例、讲座和实战演练。</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个性化学习路径</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根据学生的学习需求和兴趣，定制个性化的学习路径，提高学习效果和创业能力。</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在线课程设计与实施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535" b="453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实时互动教学</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通过在线直播、视频会议等方式，实现师生之间的实时互动，提高教学参与度和学习效果。</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小组讨论与合作</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鼓励学生在线组建小组，进行案例分析、项目合作等活动，培养团队协作和沟通能力。</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在线答疑与辅导</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提供在线答疑、一对一辅导等支持服务，及时解决学生在学习过程中的问题和困惑。</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互动式教学方法应用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407" b="94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实践与项目导向教学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创业项目实战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引导学生参与创业项目实战，将理论知识应用于实践，提升创业实战能力。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行业导师指导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邀请行业专家和企业导师，为学生提供实践指导和职业规划建议。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校企合作与实习机会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与相关企业合作，为学生提供实习和就业机会，促进创业教育与职业发展的紧密结合。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成功案例一：某高校在线创业教育实践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随着互联网技术的快速发展和普及，在线学习成为一种新兴的教育方式。某高校顺应时代潮流，积极探索在线创业教育实践，旨在培养学生的创业意识和创业能力。</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通过在线创业教育实践，使学生了解创业的基本知识和技能，激发学生的创业热情和创新精神，提高学生的创业成功率和就业竞争力。</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背景</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目标</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项目背景与目标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73" b="125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结合创业教育的特点和在线学习的优势，设计了一系列创业课程，包括创业基础知识、创新思维训练、商业模式设计、创业计划书撰写等。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聘请了一批具有丰富创业经验和教学经验的教师和企业导师，为学生提供专业的指导和支持。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实施过程与成果展示</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师资建设</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课程设计</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2502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518186"/>
            <a:ext cx="8135183" cy="274722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实践教学：通过在线模拟创业、创业项目路演、企业实习等实践教学环节，让学生在实践中学习和掌握创业技能。</a:t>
            </a:r>
            <a:endParaRPr lang="en-US" sz="1100"/>
          </a:p>
        </p:txBody>
      </p:sp>
      <p:sp>
        <p:nvSpPr>
          <p:cNvPr id="4" name="AutoShape 4"/>
          <p:cNvSpPr/>
          <p:nvPr/>
        </p:nvSpPr>
        <p:spPr>
          <a:xfrm>
            <a:off x="1856499" y="2009496"/>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8927447" y="1260262"/>
            <a:ext cx="5386942" cy="5386942"/>
            <a:chOff x="8927447" y="1260262"/>
            <a:chExt cx="5386942" cy="5386942"/>
          </a:xfrm>
        </p:grpSpPr>
        <p:sp>
          <p:nvSpPr>
            <p:cNvPr id="6" name="AutoShape 6"/>
            <p:cNvSpPr/>
            <p:nvPr/>
          </p:nvSpPr>
          <p:spPr>
            <a:xfrm>
              <a:off x="11148379" y="348119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25910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303700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814915"/>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59282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37072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14863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92654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70444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48235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26026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215798"/>
            <a:ext cx="10649511" cy="926592"/>
            <a:chOff x="454963" y="215798"/>
            <a:chExt cx="10649511" cy="926592"/>
          </a:xfrm>
        </p:grpSpPr>
        <p:sp>
          <p:nvSpPr>
            <p:cNvPr id="18" name="AutoShape 18"/>
            <p:cNvSpPr/>
            <p:nvPr/>
          </p:nvSpPr>
          <p:spPr>
            <a:xfrm>
              <a:off x="454963" y="46503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62089"/>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63805"/>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72775"/>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8642"/>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8281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9862"/>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81579"/>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90549"/>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86416"/>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700586"/>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763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935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832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70419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81835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81541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81712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82609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82196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21579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alpha val="100000"/>
                    </a:schemeClr>
                  </a:solidFill>
                  <a:latin typeface="Microsoft Yahei"/>
                  <a:ea typeface="Microsoft Yahei"/>
                  <a:cs typeface="Microsoft Yahei"/>
                </a:rPr>
                <a:t>实施过程与成果展示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学生完成了一系列优秀的创业计划书和创业项目路演，展示了他们的创新思维和创业潜力。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学生作品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创业实践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社会认可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部分学生成功注册了公司并实现了盈利，证明了在线创业教育实践的有效性。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该项目获得了社会各界的广泛关注和认可，提高了学校的知名度和影响力。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实施过程与成果展示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17350" b="17350"/>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理论与实践相结合</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在线创业教育实践应注重理论与实践的结合，让学生在实践中学习和掌握创业技能。</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优质师资是关键</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优质的师资是在线创业教育实践成功的关键，应重视师资的选聘和培训。</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经验总结与启示</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https://d.book118.com/836232232010010050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2024-09-15T03:32:57.769</cp:lastPrinted>
  <dcterms:created xsi:type="dcterms:W3CDTF">2024-09-14T19:32:57Z</dcterms:created>
  <dcterms:modified xsi:type="dcterms:W3CDTF">2024-09-14T19:32:59Z</dcterms:modified>
</cp:coreProperties>
</file>