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8F040A-D519-450B-A3D1-F8FCC6118A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F07677-C829-487B-BD93-B8DA12BE0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1FCD66-107F-47D9-8FC0-E70ED0EB2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DF4009-FE9C-401F-B4FA-92E53DF19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56179B-8D7E-4FF9-9346-9406F17F97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A45DEE-2316-466E-9CD9-AC1D15D2F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C86544-7281-4B2C-ACDA-60CD03334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E5F5A6-A687-47A0-9C89-45B9D38B57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85DF9E-6ACC-42EA-8A7D-B99115E2B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EA6AD8-EE6D-4C28-8452-BAA858266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E9D40-925A-45D2-8570-F0BF4C045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623300414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电气施工员工作总结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电气施工项目执行情况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个人能力提升与自我评价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行业发展趋势与展望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电气施工员负责组织、协调和管理电气工程项目，确保项目按时、按质完成，同时负责与相关部门沟通协调，保证项目的顺利进行。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电气施工员的主要目标是确保电气工程的顺利实施，提高项目的质量和效率，同时降低成本和风险。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岗位职责与目标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工作目标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电气施工员的工作内容包括但不限于以下方面：负责工程项目的规划和设计，制定施工计划和方案，监督施工现场安全和质量管理，协调材料和设备采购，以及参与工程验收和后期维护等。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电气施工员的工作成果包括但不限于以下方面：按时完成工程项目，实现项目目标，提高工程质量，优化施工流程，降低成本和风险，以及提高客户满意度等。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188" r="251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工作内容与成果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工作挑战与解决方案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电气施工员在工作中可能会遇到以下挑战：施工现场安全问题、工程设计变更、材料和设备采购困难、工程进度延误以及与客户的沟通协调问题等。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工作挑战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以上挑战，电气施工员可以采取以下措施：加强施工现场安全管理，制定应急预案；严格把控工程设计变更，确保变更合理；加强与供应商和客户的沟通协调，确保材料和设备采购的顺利进行；制定详细的施工计划和进度表，及时调整计划以应对可能的延误；提高自身的沟通协调能力和服务意识，提升客户满意度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解决方案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电气施工项目执行情况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介绍项目的来源、目的和意义，以及项目涉及的范围和规模。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明确项目的总体目标和阶段性目标，包括时间、成本、质量等方面的要求。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项目背景与目标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施工过程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详细描述电气施工的流程，包括施工前的准备工作、施工过程中的关键环节和技术应用等。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技术应用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列举在项目中应用到的电气施工技术，如安装技术、调试技术、检测技术等，并说明其应用效果和优势。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施工过程与技术应用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介绍在项目中采取的质量控制措施，如材料检验、过程监控、成品检测等，以确保施工质量符合相关标准和规范。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质量保证措施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阐述在项目中实施的安全管理措施，如安全培训、安全检查、应急预案等，以保障施工过程中的安全。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安全控制措施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质量与安全控制措施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团队协作与沟通经验分享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https://d.book118.com/836233004140010041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2024-09-08T13:34:57.845</cp:lastPrinted>
  <dcterms:created xsi:type="dcterms:W3CDTF">2024-09-08T05:34:57Z</dcterms:created>
  <dcterms:modified xsi:type="dcterms:W3CDTF">2024-09-08T05:34:59Z</dcterms:modified>
</cp:coreProperties>
</file>