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F5EF9-2A57-4C83-BB09-17889CF4A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2FE62-CA5B-41CE-BE88-B7F7FC105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D72D8-7B1B-49EA-AEA3-1D4CBAF7E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5A8DD-E021-4B68-A487-65497B076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8D8565-F7C5-4559-ABBA-73F0F3DAA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D9D31-C11A-4734-BDBF-A98C88DBE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15B5CC-696B-4B36-8802-3DC6AE5F6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8C092-3606-439D-ADAC-9914F7C1C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DEEB9-96F0-403A-9F91-954A6477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08383-4DAC-42DC-8BC9-36AF3560C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80B56-BB7D-4A91-9B8C-EE2C23368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3303422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债券市场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外汇市场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资本市场投资策略与风险管理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资本市场的定义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融资功能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投资功能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风险管理功能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资本市场是指长期资金借贷和证券交易的场所，通常包括股票市场、债券市场、基金市场等。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为投资者提供多元化的投资渠道和投资机会，实现财富增值。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为企业和政府提供长期资金，支持其经营和发展。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通过证券交易和衍生品交易等工具，帮助企业和投资者管理风险。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包括企业和政府，通过发行股票、债券等证券筹集资金。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包括个人投资者和机构投资者，通过购买证券进行投资。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包括证券公司、投资银行、律师事务所、会计师事务所等，为发行人和投资者提供专业服务。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包括证监会、交易所等，负责监管资本市场的运行和交易活动。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资本市场的参与者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资本市场的起源：资本市场的起源可以追溯到古罗马时期，当时已有证券交易和货币借贷等活动。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6088" b="2608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早期的资本市场缺乏有效监管，市场波动较大。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自由放任阶段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随着政府对资本市场的监管加强，市场秩序得到改善。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监管加强阶段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29" b="24629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创新发展阶段：随着科技和金融创新的不断发展，资本市场不断推出新的交易品种和交易方式。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资本市场的历史与发展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随着全球经济一体化的加深，资本市场国际化趋势日益明显。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科技化趋势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大数据、人工智能等科技手段在资本市场中的应用日益广泛，推动资本市场向智能化方向发展。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环保和可持续发展成为全球共识，绿色金融市场逐渐兴起并发展壮大。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蓝筹股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股票的种类与特点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880" r="1588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享有公司利润分配和剩余财产分配权，可参与公司经营决策。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享有优先分配公司利润和剩余财产的权利，通常没有投票权。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指具有稳定盈利能力、良好市场形象和较高股息率的大盘股。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指具有高增长潜力和良好发展前景的公司股票。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公司通过发行新股票筹集资金，投资者可申购新股。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首次公开发行（IPO）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已上市公司再次发行股票，用于扩大经营、偿还债务等。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增发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公司向现有股东按一定比例配售新股，股东可按约定价格购买。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包括集中竞价交易、大宗交易、协议转让等。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交易方式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股票的发行与交易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《证券法》、《公司法》等，规范股票市场的运行和交易行为。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投资者保护制度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如投资者适当性管理、投资者教育等，保护投资者合法权益。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如中国证券监督管理委员会（CSRC），负责股票市场的监管。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上市公司需定期公布财务报告、重大事项等，确保信息透明。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股票市场的监管与法律制度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债券市场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由中央政府或地方政府发行，信用等级高，风险低。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政府债券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由企业发行，信用等级和风险因企业而异，收益相对较高。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企业债券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由银行或非银行金融机构发行，信用等级较高，风险相对较低。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金融债券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由资产池产生的现金流支持，具有多样化的风险和收益特征。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资产支持证券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https://d.book118.com/836233034224010055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2024-09-23T15:27:26.359</cp:lastPrinted>
  <dcterms:created xsi:type="dcterms:W3CDTF">2024-09-23T07:27:26Z</dcterms:created>
  <dcterms:modified xsi:type="dcterms:W3CDTF">2024-09-23T07:27:28Z</dcterms:modified>
</cp:coreProperties>
</file>